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382" r:id="rId2"/>
    <p:sldId id="501" r:id="rId3"/>
    <p:sldId id="526" r:id="rId4"/>
    <p:sldId id="506" r:id="rId5"/>
    <p:sldId id="536" r:id="rId6"/>
    <p:sldId id="507" r:id="rId7"/>
    <p:sldId id="518" r:id="rId8"/>
    <p:sldId id="513" r:id="rId9"/>
    <p:sldId id="272" r:id="rId10"/>
    <p:sldId id="509" r:id="rId11"/>
    <p:sldId id="508" r:id="rId12"/>
    <p:sldId id="515" r:id="rId13"/>
    <p:sldId id="383" r:id="rId14"/>
  </p:sldIdLst>
  <p:sldSz cx="9144000" cy="6858000" type="screen4x3"/>
  <p:notesSz cx="7010400" cy="9296400"/>
  <p:defaultTextStyle>
    <a:defPPr>
      <a:defRPr lang="en-US"/>
    </a:defPPr>
    <a:lvl1pPr algn="l" rtl="0" fontAlgn="base">
      <a:spcBef>
        <a:spcPct val="0"/>
      </a:spcBef>
      <a:spcAft>
        <a:spcPct val="0"/>
      </a:spcAft>
      <a:defRPr kern="1200" baseline="-25000">
        <a:solidFill>
          <a:schemeClr val="tx1"/>
        </a:solidFill>
        <a:latin typeface="Arial" charset="0"/>
        <a:ea typeface="+mn-ea"/>
        <a:cs typeface="Arial" charset="0"/>
      </a:defRPr>
    </a:lvl1pPr>
    <a:lvl2pPr marL="457200" algn="l" rtl="0" fontAlgn="base">
      <a:spcBef>
        <a:spcPct val="0"/>
      </a:spcBef>
      <a:spcAft>
        <a:spcPct val="0"/>
      </a:spcAft>
      <a:defRPr kern="1200" baseline="-25000">
        <a:solidFill>
          <a:schemeClr val="tx1"/>
        </a:solidFill>
        <a:latin typeface="Arial" charset="0"/>
        <a:ea typeface="+mn-ea"/>
        <a:cs typeface="Arial" charset="0"/>
      </a:defRPr>
    </a:lvl2pPr>
    <a:lvl3pPr marL="914400" algn="l" rtl="0" fontAlgn="base">
      <a:spcBef>
        <a:spcPct val="0"/>
      </a:spcBef>
      <a:spcAft>
        <a:spcPct val="0"/>
      </a:spcAft>
      <a:defRPr kern="1200" baseline="-25000">
        <a:solidFill>
          <a:schemeClr val="tx1"/>
        </a:solidFill>
        <a:latin typeface="Arial" charset="0"/>
        <a:ea typeface="+mn-ea"/>
        <a:cs typeface="Arial" charset="0"/>
      </a:defRPr>
    </a:lvl3pPr>
    <a:lvl4pPr marL="1371600" algn="l" rtl="0" fontAlgn="base">
      <a:spcBef>
        <a:spcPct val="0"/>
      </a:spcBef>
      <a:spcAft>
        <a:spcPct val="0"/>
      </a:spcAft>
      <a:defRPr kern="1200" baseline="-25000">
        <a:solidFill>
          <a:schemeClr val="tx1"/>
        </a:solidFill>
        <a:latin typeface="Arial" charset="0"/>
        <a:ea typeface="+mn-ea"/>
        <a:cs typeface="Arial" charset="0"/>
      </a:defRPr>
    </a:lvl4pPr>
    <a:lvl5pPr marL="1828800" algn="l" rtl="0" fontAlgn="base">
      <a:spcBef>
        <a:spcPct val="0"/>
      </a:spcBef>
      <a:spcAft>
        <a:spcPct val="0"/>
      </a:spcAft>
      <a:defRPr kern="1200" baseline="-25000">
        <a:solidFill>
          <a:schemeClr val="tx1"/>
        </a:solidFill>
        <a:latin typeface="Arial" charset="0"/>
        <a:ea typeface="+mn-ea"/>
        <a:cs typeface="Arial" charset="0"/>
      </a:defRPr>
    </a:lvl5pPr>
    <a:lvl6pPr marL="2286000" algn="l" defTabSz="914400" rtl="0" eaLnBrk="1" latinLnBrk="0" hangingPunct="1">
      <a:defRPr kern="1200" baseline="-25000">
        <a:solidFill>
          <a:schemeClr val="tx1"/>
        </a:solidFill>
        <a:latin typeface="Arial" charset="0"/>
        <a:ea typeface="+mn-ea"/>
        <a:cs typeface="Arial" charset="0"/>
      </a:defRPr>
    </a:lvl6pPr>
    <a:lvl7pPr marL="2743200" algn="l" defTabSz="914400" rtl="0" eaLnBrk="1" latinLnBrk="0" hangingPunct="1">
      <a:defRPr kern="1200" baseline="-25000">
        <a:solidFill>
          <a:schemeClr val="tx1"/>
        </a:solidFill>
        <a:latin typeface="Arial" charset="0"/>
        <a:ea typeface="+mn-ea"/>
        <a:cs typeface="Arial" charset="0"/>
      </a:defRPr>
    </a:lvl7pPr>
    <a:lvl8pPr marL="3200400" algn="l" defTabSz="914400" rtl="0" eaLnBrk="1" latinLnBrk="0" hangingPunct="1">
      <a:defRPr kern="1200" baseline="-25000">
        <a:solidFill>
          <a:schemeClr val="tx1"/>
        </a:solidFill>
        <a:latin typeface="Arial" charset="0"/>
        <a:ea typeface="+mn-ea"/>
        <a:cs typeface="Arial" charset="0"/>
      </a:defRPr>
    </a:lvl8pPr>
    <a:lvl9pPr marL="3657600" algn="l" defTabSz="914400" rtl="0" eaLnBrk="1" latinLnBrk="0" hangingPunct="1">
      <a:defRPr kern="1200" baseline="-250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 Pfohl" initials="BP" lastIdx="4" clrIdx="0">
    <p:extLst>
      <p:ext uri="{19B8F6BF-5375-455C-9EA6-DF929625EA0E}">
        <p15:presenceInfo xmlns:p15="http://schemas.microsoft.com/office/powerpoint/2012/main" userId="Beth Pfoh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071B8"/>
    <a:srgbClr val="FBAD18"/>
    <a:srgbClr val="27318B"/>
    <a:srgbClr val="970E48"/>
    <a:srgbClr val="743C97"/>
    <a:srgbClr val="00B098"/>
    <a:srgbClr val="7AC143"/>
    <a:srgbClr val="C15D26"/>
    <a:srgbClr val="DE354F"/>
    <a:srgbClr val="2E5D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63D95-DB6D-B945-C54C-C029F8FBEA12}" v="69" dt="2024-02-22T21:51:16.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3" tIns="46587" rIns="93173" bIns="46587" numCol="1" anchor="t" anchorCtr="0" compatLnSpc="1">
            <a:prstTxWarp prst="textNoShape">
              <a:avLst/>
            </a:prstTxWarp>
          </a:bodyPr>
          <a:lstStyle>
            <a:lvl1pPr defTabSz="931863">
              <a:defRPr sz="1200" baseline="0" smtClean="0"/>
            </a:lvl1pPr>
          </a:lstStyle>
          <a:p>
            <a:pPr>
              <a:defRPr/>
            </a:pPr>
            <a:endParaRPr lang="en-US">
              <a:latin typeface="Arial" panose="020B0604020202020204" pitchFamily="34" charset="0"/>
            </a:endParaRPr>
          </a:p>
        </p:txBody>
      </p:sp>
      <p:sp>
        <p:nvSpPr>
          <p:cNvPr id="14339"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3" tIns="46587" rIns="93173" bIns="46587" numCol="1" anchor="t" anchorCtr="0" compatLnSpc="1">
            <a:prstTxWarp prst="textNoShape">
              <a:avLst/>
            </a:prstTxWarp>
          </a:bodyPr>
          <a:lstStyle>
            <a:lvl1pPr algn="r" defTabSz="931863">
              <a:defRPr sz="1200" baseline="0" smtClean="0"/>
            </a:lvl1pPr>
          </a:lstStyle>
          <a:p>
            <a:pPr>
              <a:defRPr/>
            </a:pPr>
            <a:endParaRPr lang="en-US">
              <a:latin typeface="Arial" panose="020B0604020202020204" pitchFamily="34" charset="0"/>
            </a:endParaRPr>
          </a:p>
        </p:txBody>
      </p:sp>
      <p:sp>
        <p:nvSpPr>
          <p:cNvPr id="14340"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3" tIns="46587" rIns="93173" bIns="46587" numCol="1" anchor="b" anchorCtr="0" compatLnSpc="1">
            <a:prstTxWarp prst="textNoShape">
              <a:avLst/>
            </a:prstTxWarp>
          </a:bodyPr>
          <a:lstStyle>
            <a:lvl1pPr defTabSz="931863">
              <a:defRPr sz="1200" baseline="0" smtClean="0"/>
            </a:lvl1pPr>
          </a:lstStyle>
          <a:p>
            <a:pPr>
              <a:defRPr/>
            </a:pPr>
            <a:endParaRPr lang="en-US">
              <a:latin typeface="Arial" panose="020B0604020202020204" pitchFamily="34" charset="0"/>
            </a:endParaRPr>
          </a:p>
        </p:txBody>
      </p:sp>
      <p:sp>
        <p:nvSpPr>
          <p:cNvPr id="14341"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3" tIns="46587" rIns="93173" bIns="46587" numCol="1" anchor="b" anchorCtr="0" compatLnSpc="1">
            <a:prstTxWarp prst="textNoShape">
              <a:avLst/>
            </a:prstTxWarp>
          </a:bodyPr>
          <a:lstStyle>
            <a:lvl1pPr algn="r" defTabSz="931863">
              <a:defRPr sz="1200" baseline="0" smtClean="0"/>
            </a:lvl1pPr>
          </a:lstStyle>
          <a:p>
            <a:pPr>
              <a:defRPr/>
            </a:pPr>
            <a:fld id="{6D0424C7-3E69-4AE8-ADDF-106F9E8C593B}" type="slidenum">
              <a:rPr lang="en-US">
                <a:latin typeface="Arial" panose="020B0604020202020204" pitchFamily="34" charset="0"/>
              </a:rPr>
              <a:pPr>
                <a:defRPr/>
              </a:pPr>
              <a:t>‹#›</a:t>
            </a:fld>
            <a:endParaRPr lang="en-US">
              <a:latin typeface="Arial" panose="020B0604020202020204" pitchFamily="34" charset="0"/>
            </a:endParaRPr>
          </a:p>
        </p:txBody>
      </p:sp>
    </p:spTree>
    <p:extLst>
      <p:ext uri="{BB962C8B-B14F-4D97-AF65-F5344CB8AC3E}">
        <p14:creationId xmlns:p14="http://schemas.microsoft.com/office/powerpoint/2010/main" val="3982647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7" tIns="45718" rIns="91437" bIns="45718" numCol="1" anchor="t" anchorCtr="0" compatLnSpc="1">
            <a:prstTxWarp prst="textNoShape">
              <a:avLst/>
            </a:prstTxWarp>
          </a:bodyPr>
          <a:lstStyle>
            <a:lvl1pPr>
              <a:defRPr sz="1200" baseline="0" smtClean="0">
                <a:latin typeface="Arial" panose="020B0604020202020204" pitchFamily="34" charset="0"/>
              </a:defRPr>
            </a:lvl1pPr>
          </a:lstStyle>
          <a:p>
            <a:pPr>
              <a:defRPr/>
            </a:pPr>
            <a:endParaRPr lang="en-US"/>
          </a:p>
        </p:txBody>
      </p:sp>
      <p:sp>
        <p:nvSpPr>
          <p:cNvPr id="51203"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7" tIns="45718" rIns="91437" bIns="45718" numCol="1" anchor="t" anchorCtr="0" compatLnSpc="1">
            <a:prstTxWarp prst="textNoShape">
              <a:avLst/>
            </a:prstTxWarp>
          </a:bodyPr>
          <a:lstStyle>
            <a:lvl1pPr algn="r">
              <a:defRPr sz="1200" baseline="0" smtClean="0">
                <a:latin typeface="Arial" panose="020B0604020202020204" pitchFamily="34" charset="0"/>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7" tIns="45718" rIns="91437" bIns="457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7" tIns="45718" rIns="91437" bIns="45718" numCol="1" anchor="b" anchorCtr="0" compatLnSpc="1">
            <a:prstTxWarp prst="textNoShape">
              <a:avLst/>
            </a:prstTxWarp>
          </a:bodyPr>
          <a:lstStyle>
            <a:lvl1pPr>
              <a:defRPr sz="1200" baseline="0" smtClean="0">
                <a:latin typeface="Arial" panose="020B0604020202020204" pitchFamily="34" charset="0"/>
              </a:defRPr>
            </a:lvl1pPr>
          </a:lstStyle>
          <a:p>
            <a:pPr>
              <a:defRPr/>
            </a:pPr>
            <a:endParaRPr lang="en-US"/>
          </a:p>
        </p:txBody>
      </p:sp>
      <p:sp>
        <p:nvSpPr>
          <p:cNvPr id="51207"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7" tIns="45718" rIns="91437" bIns="45718" numCol="1" anchor="b" anchorCtr="0" compatLnSpc="1">
            <a:prstTxWarp prst="textNoShape">
              <a:avLst/>
            </a:prstTxWarp>
          </a:bodyPr>
          <a:lstStyle>
            <a:lvl1pPr algn="r">
              <a:defRPr sz="1200" baseline="0" smtClean="0">
                <a:latin typeface="Arial" panose="020B0604020202020204" pitchFamily="34" charset="0"/>
              </a:defRPr>
            </a:lvl1pPr>
          </a:lstStyle>
          <a:p>
            <a:pPr>
              <a:defRPr/>
            </a:pPr>
            <a:fld id="{CDDAA021-EBD5-4778-A038-969874F2F05A}" type="slidenum">
              <a:rPr lang="en-US" smtClean="0"/>
              <a:pPr>
                <a:defRPr/>
              </a:pPr>
              <a:t>‹#›</a:t>
            </a:fld>
            <a:endParaRPr lang="en-US"/>
          </a:p>
        </p:txBody>
      </p:sp>
    </p:spTree>
    <p:extLst>
      <p:ext uri="{BB962C8B-B14F-4D97-AF65-F5344CB8AC3E}">
        <p14:creationId xmlns:p14="http://schemas.microsoft.com/office/powerpoint/2010/main" val="13867184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fld id="{AB967B9D-FB60-4C7C-969C-48E0746E034F}" type="slidenum">
              <a:rPr lang="en-US" baseline="0">
                <a:solidFill>
                  <a:prstClr val="black"/>
                </a:solidFill>
                <a:latin typeface="Arial" panose="020B0604020202020204" pitchFamily="34" charset="0"/>
              </a:rPr>
              <a:pPr eaLnBrk="1" hangingPunct="1"/>
              <a:t>1</a:t>
            </a:fld>
            <a:endParaRPr lang="en-US" baseline="0">
              <a:solidFill>
                <a:prstClr val="black"/>
              </a:solidFill>
              <a:latin typeface="Arial" panose="020B0604020202020204" pitchFamily="34"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spcBef>
                <a:spcPts val="0"/>
              </a:spcBef>
            </a:pPr>
            <a:endParaRPr lang="en-US" sz="11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fld id="{AB967B9D-FB60-4C7C-969C-48E0746E034F}" type="slidenum">
              <a:rPr lang="en-US" baseline="0">
                <a:solidFill>
                  <a:prstClr val="black"/>
                </a:solidFill>
                <a:latin typeface="Arial" panose="020B0604020202020204" pitchFamily="34" charset="0"/>
              </a:rPr>
              <a:pPr eaLnBrk="1" hangingPunct="1"/>
              <a:t>13</a:t>
            </a:fld>
            <a:endParaRPr lang="en-US" baseline="0">
              <a:solidFill>
                <a:prstClr val="black"/>
              </a:solidFill>
              <a:latin typeface="Arial" panose="020B0604020202020204" pitchFamily="34"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spcBef>
                <a:spcPts val="0"/>
              </a:spcBef>
            </a:pPr>
            <a:endParaRPr lang="en-US"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714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4A4B248-0479-4391-9BB3-E04A6803A43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497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22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picture containing person, outdoor, building, woman&#10;&#10;Description generated with high confidence">
            <a:extLst>
              <a:ext uri="{FF2B5EF4-FFF2-40B4-BE49-F238E27FC236}">
                <a16:creationId xmlns:a16="http://schemas.microsoft.com/office/drawing/2014/main" id="{8EC2E2FF-07BC-425D-A9C0-3EFDDE90E7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63673"/>
          </a:xfrm>
          <a:prstGeom prst="rect">
            <a:avLst/>
          </a:prstGeom>
        </p:spPr>
      </p:pic>
      <p:pic>
        <p:nvPicPr>
          <p:cNvPr id="8" name="Picture 7">
            <a:extLst>
              <a:ext uri="{FF2B5EF4-FFF2-40B4-BE49-F238E27FC236}">
                <a16:creationId xmlns:a16="http://schemas.microsoft.com/office/drawing/2014/main" id="{96EE5256-17F5-4E55-B3BF-470ED477CA0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5" b="8174"/>
          <a:stretch/>
        </p:blipFill>
        <p:spPr>
          <a:xfrm>
            <a:off x="-2300" y="563671"/>
            <a:ext cx="9144000" cy="6294329"/>
          </a:xfrm>
          <a:prstGeom prst="rect">
            <a:avLst/>
          </a:prstGeom>
        </p:spPr>
      </p:pic>
      <p:pic>
        <p:nvPicPr>
          <p:cNvPr id="3" name="Picture 2">
            <a:extLst>
              <a:ext uri="{FF2B5EF4-FFF2-40B4-BE49-F238E27FC236}">
                <a16:creationId xmlns:a16="http://schemas.microsoft.com/office/drawing/2014/main" id="{F240C6DA-AEE6-49CE-B354-E7AC3412E1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418067">
            <a:off x="-292640" y="4824958"/>
            <a:ext cx="3484412" cy="3436150"/>
          </a:xfrm>
          <a:prstGeom prst="rect">
            <a:avLst/>
          </a:prstGeom>
        </p:spPr>
      </p:pic>
    </p:spTree>
    <p:extLst>
      <p:ext uri="{BB962C8B-B14F-4D97-AF65-F5344CB8AC3E}">
        <p14:creationId xmlns:p14="http://schemas.microsoft.com/office/powerpoint/2010/main" val="1355586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583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tud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D481DB-B4F0-4B16-AF66-6332FDD0D68A}"/>
              </a:ext>
            </a:extLst>
          </p:cNvPr>
          <p:cNvSpPr/>
          <p:nvPr userDrawn="1"/>
        </p:nvSpPr>
        <p:spPr bwMode="auto">
          <a:xfrm>
            <a:off x="0" y="-170481"/>
            <a:ext cx="9144000" cy="1689315"/>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3" name="Flowchart: Connector 2">
            <a:extLst>
              <a:ext uri="{FF2B5EF4-FFF2-40B4-BE49-F238E27FC236}">
                <a16:creationId xmlns:a16="http://schemas.microsoft.com/office/drawing/2014/main" id="{38AA28CA-342D-446A-ABC4-9DC7607F3922}"/>
              </a:ext>
            </a:extLst>
          </p:cNvPr>
          <p:cNvSpPr>
            <a:spLocks/>
          </p:cNvSpPr>
          <p:nvPr userDrawn="1"/>
        </p:nvSpPr>
        <p:spPr bwMode="auto">
          <a:xfrm>
            <a:off x="4225927" y="1309284"/>
            <a:ext cx="7424928" cy="7424928"/>
          </a:xfrm>
          <a:prstGeom prst="flowChartConnector">
            <a:avLst/>
          </a:prstGeom>
          <a:blipFill>
            <a:blip r:embed="rId2" cstate="print">
              <a:extLst>
                <a:ext uri="{28A0092B-C50C-407E-A947-70E740481C1C}">
                  <a14:useLocalDpi xmlns:a14="http://schemas.microsoft.com/office/drawing/2010/main"/>
                </a:ext>
              </a:extLst>
            </a:blip>
            <a:srcRect/>
            <a:stretch>
              <a:fillRect b="13090"/>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242147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Adul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D481DB-B4F0-4B16-AF66-6332FDD0D68A}"/>
              </a:ext>
            </a:extLst>
          </p:cNvPr>
          <p:cNvSpPr/>
          <p:nvPr userDrawn="1"/>
        </p:nvSpPr>
        <p:spPr bwMode="auto">
          <a:xfrm>
            <a:off x="0" y="-170481"/>
            <a:ext cx="9144000" cy="1689315"/>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3" name="Flowchart: Connector 2">
            <a:extLst>
              <a:ext uri="{FF2B5EF4-FFF2-40B4-BE49-F238E27FC236}">
                <a16:creationId xmlns:a16="http://schemas.microsoft.com/office/drawing/2014/main" id="{38AA28CA-342D-446A-ABC4-9DC7607F3922}"/>
              </a:ext>
            </a:extLst>
          </p:cNvPr>
          <p:cNvSpPr>
            <a:spLocks/>
          </p:cNvSpPr>
          <p:nvPr userDrawn="1"/>
        </p:nvSpPr>
        <p:spPr bwMode="auto">
          <a:xfrm>
            <a:off x="4225927" y="1309284"/>
            <a:ext cx="7424928" cy="7424928"/>
          </a:xfrm>
          <a:prstGeom prst="flowChartConnector">
            <a:avLst/>
          </a:prstGeom>
          <a:blipFill>
            <a:blip r:embed="rId2" cstate="print">
              <a:extLst>
                <a:ext uri="{28A0092B-C50C-407E-A947-70E740481C1C}">
                  <a14:useLocalDpi xmlns:a14="http://schemas.microsoft.com/office/drawing/2010/main"/>
                </a:ext>
              </a:extLst>
            </a:blip>
            <a:srcRect/>
            <a:stretch>
              <a:fillRect b="13090"/>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l="27556" r="5778"/>
          <a:stretch/>
        </p:blipFill>
        <p:spPr>
          <a:xfrm>
            <a:off x="4225927" y="1309284"/>
            <a:ext cx="7424928" cy="7424928"/>
          </a:xfrm>
          <a:prstGeom prst="ellipse">
            <a:avLst/>
          </a:prstGeom>
        </p:spPr>
      </p:pic>
    </p:spTree>
    <p:extLst>
      <p:ext uri="{BB962C8B-B14F-4D97-AF65-F5344CB8AC3E}">
        <p14:creationId xmlns:p14="http://schemas.microsoft.com/office/powerpoint/2010/main" val="340631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Adult Groups">
    <p:spTree>
      <p:nvGrpSpPr>
        <p:cNvPr id="1" name=""/>
        <p:cNvGrpSpPr/>
        <p:nvPr/>
      </p:nvGrpSpPr>
      <p:grpSpPr>
        <a:xfrm>
          <a:off x="0" y="0"/>
          <a:ext cx="0" cy="0"/>
          <a:chOff x="0" y="0"/>
          <a:chExt cx="0" cy="0"/>
        </a:xfrm>
      </p:grpSpPr>
      <p:pic>
        <p:nvPicPr>
          <p:cNvPr id="6" name="Picture 5" descr="A picture containing person, outdoor, building, woman&#10;&#10;Description generated with high confidence">
            <a:extLst>
              <a:ext uri="{FF2B5EF4-FFF2-40B4-BE49-F238E27FC236}">
                <a16:creationId xmlns:a16="http://schemas.microsoft.com/office/drawing/2014/main" id="{8EC2E2FF-07BC-425D-A9C0-3EFDDE90E7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63673"/>
          </a:xfrm>
          <a:prstGeom prst="rect">
            <a:avLst/>
          </a:prstGeom>
        </p:spPr>
      </p:pic>
      <p:pic>
        <p:nvPicPr>
          <p:cNvPr id="8" name="Picture 7">
            <a:extLst>
              <a:ext uri="{FF2B5EF4-FFF2-40B4-BE49-F238E27FC236}">
                <a16:creationId xmlns:a16="http://schemas.microsoft.com/office/drawing/2014/main" id="{96EE5256-17F5-4E55-B3BF-470ED477CA0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F240C6DA-AEE6-49CE-B354-E7AC3412E1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418067">
            <a:off x="-213500" y="4513977"/>
            <a:ext cx="3947343" cy="3892669"/>
          </a:xfrm>
          <a:prstGeom prst="rect">
            <a:avLst/>
          </a:prstGeom>
        </p:spPr>
      </p:pic>
    </p:spTree>
    <p:extLst>
      <p:ext uri="{BB962C8B-B14F-4D97-AF65-F5344CB8AC3E}">
        <p14:creationId xmlns:p14="http://schemas.microsoft.com/office/powerpoint/2010/main" val="2747358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Latin Americ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C86E3-6215-404E-A89D-9E8EC46B33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F240C6DA-AEE6-49CE-B354-E7AC3412E1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418067">
            <a:off x="-213500" y="4513977"/>
            <a:ext cx="3947343" cy="3892669"/>
          </a:xfrm>
          <a:prstGeom prst="rect">
            <a:avLst/>
          </a:prstGeom>
        </p:spPr>
      </p:pic>
    </p:spTree>
    <p:extLst>
      <p:ext uri="{BB962C8B-B14F-4D97-AF65-F5344CB8AC3E}">
        <p14:creationId xmlns:p14="http://schemas.microsoft.com/office/powerpoint/2010/main" val="252852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Asi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357FB-3CE9-482D-999E-26657FB63E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4001" cy="6858000"/>
          </a:xfrm>
          <a:prstGeom prst="rect">
            <a:avLst/>
          </a:prstGeom>
        </p:spPr>
      </p:pic>
      <p:pic>
        <p:nvPicPr>
          <p:cNvPr id="3" name="Picture 2">
            <a:extLst>
              <a:ext uri="{FF2B5EF4-FFF2-40B4-BE49-F238E27FC236}">
                <a16:creationId xmlns:a16="http://schemas.microsoft.com/office/drawing/2014/main" id="{F240C6DA-AEE6-49CE-B354-E7AC3412E1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418067">
            <a:off x="-213500" y="4513977"/>
            <a:ext cx="3947343" cy="3892669"/>
          </a:xfrm>
          <a:prstGeom prst="rect">
            <a:avLst/>
          </a:prstGeom>
        </p:spPr>
      </p:pic>
    </p:spTree>
    <p:extLst>
      <p:ext uri="{BB962C8B-B14F-4D97-AF65-F5344CB8AC3E}">
        <p14:creationId xmlns:p14="http://schemas.microsoft.com/office/powerpoint/2010/main" val="407133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ised Box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77A287-B7B5-46EE-A4C9-5F59F29CF928}"/>
              </a:ext>
            </a:extLst>
          </p:cNvPr>
          <p:cNvSpPr/>
          <p:nvPr userDrawn="1"/>
        </p:nvSpPr>
        <p:spPr bwMode="auto">
          <a:xfrm>
            <a:off x="223121" y="190112"/>
            <a:ext cx="8697757" cy="6477776"/>
          </a:xfrm>
          <a:prstGeom prst="rect">
            <a:avLst/>
          </a:prstGeom>
          <a:solidFill>
            <a:schemeClr val="bg1"/>
          </a:solidFill>
          <a:ln w="9525" cap="flat" cmpd="sng" algn="ctr">
            <a:noFill/>
            <a:prstDash val="solid"/>
            <a:round/>
            <a:headEnd type="none" w="med" len="med"/>
            <a:tailEnd type="none" w="med" len="med"/>
          </a:ln>
          <a:effectLst>
            <a:outerShdw blurRad="215900" dist="63500" dir="2700000" algn="tl" rotWithShape="0">
              <a:schemeClr val="accent6">
                <a:lumMod val="75000"/>
                <a:alpha val="30000"/>
              </a:scheme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610273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turn home with Stories">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3385AFC-F728-4FD4-8528-3CFE306AEAB3}"/>
              </a:ext>
            </a:extLst>
          </p:cNvPr>
          <p:cNvSpPr txBox="1">
            <a:spLocks noChangeArrowheads="1"/>
          </p:cNvSpPr>
          <p:nvPr userDrawn="1"/>
        </p:nvSpPr>
        <p:spPr bwMode="auto">
          <a:xfrm>
            <a:off x="-1" y="5875235"/>
            <a:ext cx="9133061" cy="995828"/>
          </a:xfrm>
          <a:prstGeom prst="rect">
            <a:avLst/>
          </a:prstGeom>
          <a:solidFill>
            <a:srgbClr val="3071B8"/>
          </a:solidFill>
          <a:ln>
            <a:noFill/>
          </a:ln>
          <a:effectLst/>
        </p:spPr>
        <p:txBody>
          <a:bodyPr vert="horz" wrap="square" lIns="91440" tIns="45720" rIns="27432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Trebuchet MS" panose="020B0603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a:lstStyle>
          <a:p>
            <a:pPr algn="r" eaLnBrk="1" hangingPunct="1">
              <a:defRPr/>
            </a:pPr>
            <a:r>
              <a:rPr lang="en-US" kern="0" baseline="0">
                <a:effectLst/>
                <a:latin typeface="Arial" panose="020B0604020202020204" pitchFamily="34" charset="0"/>
              </a:rPr>
              <a:t> …with stories to last a lifetime! </a:t>
            </a:r>
          </a:p>
        </p:txBody>
      </p:sp>
      <p:pic>
        <p:nvPicPr>
          <p:cNvPr id="5" name="Picture 4" descr="A group of people posing for a photo in front of a crowd&#10;&#10;Description generated with very high confidence">
            <a:extLst>
              <a:ext uri="{FF2B5EF4-FFF2-40B4-BE49-F238E27FC236}">
                <a16:creationId xmlns:a16="http://schemas.microsoft.com/office/drawing/2014/main" id="{D4281B26-DDBA-4713-AA8B-764F0901784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940" y="1045464"/>
            <a:ext cx="9144000" cy="4767072"/>
          </a:xfrm>
          <a:prstGeom prst="rect">
            <a:avLst/>
          </a:prstGeom>
        </p:spPr>
      </p:pic>
      <p:sp>
        <p:nvSpPr>
          <p:cNvPr id="6" name="Rectangle 2">
            <a:extLst>
              <a:ext uri="{FF2B5EF4-FFF2-40B4-BE49-F238E27FC236}">
                <a16:creationId xmlns:a16="http://schemas.microsoft.com/office/drawing/2014/main" id="{4269F12C-D159-4C94-8365-58840563ABF3}"/>
              </a:ext>
            </a:extLst>
          </p:cNvPr>
          <p:cNvSpPr>
            <a:spLocks noGrp="1" noChangeArrowheads="1"/>
          </p:cNvSpPr>
          <p:nvPr>
            <p:ph type="title" idx="4294967295" hasCustomPrompt="1"/>
          </p:nvPr>
        </p:nvSpPr>
        <p:spPr>
          <a:xfrm>
            <a:off x="0" y="0"/>
            <a:ext cx="9155113" cy="982663"/>
          </a:xfrm>
          <a:solidFill>
            <a:srgbClr val="27318B"/>
          </a:solidFill>
        </p:spPr>
        <p:txBody>
          <a:bodyPr lIns="274320"/>
          <a:lstStyle>
            <a:lvl1pPr>
              <a:defRPr lang="en-US" smtClean="0">
                <a:effectLst/>
              </a:defRPr>
            </a:lvl1pPr>
          </a:lstStyle>
          <a:p>
            <a:pPr eaLnBrk="1" hangingPunct="1">
              <a:defRPr/>
            </a:pPr>
            <a:r>
              <a:rPr lang="en-US">
                <a:effectLst/>
                <a:latin typeface="+mj-lt"/>
              </a:rPr>
              <a:t>Return Home…</a:t>
            </a:r>
          </a:p>
        </p:txBody>
      </p:sp>
    </p:spTree>
    <p:extLst>
      <p:ext uri="{BB962C8B-B14F-4D97-AF65-F5344CB8AC3E}">
        <p14:creationId xmlns:p14="http://schemas.microsoft.com/office/powerpoint/2010/main" val="2625722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652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013" y="222250"/>
            <a:ext cx="9144000" cy="5461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11"/>
          <p:cNvSpPr>
            <a:spLocks noGrp="1" noChangeArrowheads="1"/>
          </p:cNvSpPr>
          <p:nvPr>
            <p:ph type="body" idx="1"/>
          </p:nvPr>
        </p:nvSpPr>
        <p:spPr bwMode="auto">
          <a:xfrm>
            <a:off x="457200" y="2762250"/>
            <a:ext cx="8229600" cy="336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682" r:id="rId4"/>
    <p:sldLayoutId id="2147483671" r:id="rId5"/>
    <p:sldLayoutId id="2147483673" r:id="rId6"/>
    <p:sldLayoutId id="2147483656" r:id="rId7"/>
    <p:sldLayoutId id="2147483670" r:id="rId8"/>
    <p:sldLayoutId id="2147483655" r:id="rId9"/>
    <p:sldLayoutId id="2147483685" r:id="rId10"/>
  </p:sldLayoutIdLst>
  <p:txStyles>
    <p:title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panose="020B0604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Arial" panose="020B0604020202020204" pitchFamily="34" charset="0"/>
          <a:cs typeface="+mn-cs"/>
        </a:defRPr>
      </a:lvl2pPr>
      <a:lvl3pPr marL="1143000" indent="-228600" algn="l" rtl="0" eaLnBrk="0" fontAlgn="base" hangingPunct="0">
        <a:spcBef>
          <a:spcPct val="20000"/>
        </a:spcBef>
        <a:spcAft>
          <a:spcPct val="0"/>
        </a:spcAft>
        <a:buChar char="•"/>
        <a:defRPr sz="2000">
          <a:solidFill>
            <a:schemeClr val="tx1"/>
          </a:solidFill>
          <a:latin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hyperlink" Target="https://acis.com/#Chat-With-ACIS"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www.acis.com/faqs" TargetMode="External"/><Relationship Id="rId5" Type="http://schemas.openxmlformats.org/officeDocument/2006/relationships/image" Target="../media/image11.sv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acis.com/teachers/safety/behavior-guidelin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hyperlink" Target="http://www.acis.com/getting-ready/packing-tip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hyperlink" Target="http://www.cbp.gov/travel/us-citizens/mobile-passport-contro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742FB48-18A2-484E-87AB-EC27188A99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45394" y="138641"/>
            <a:ext cx="1555608" cy="1082018"/>
          </a:xfrm>
          <a:prstGeom prst="rect">
            <a:avLst/>
          </a:prstGeom>
        </p:spPr>
      </p:pic>
      <p:sp>
        <p:nvSpPr>
          <p:cNvPr id="18" name="Rectangle 17">
            <a:extLst>
              <a:ext uri="{FF2B5EF4-FFF2-40B4-BE49-F238E27FC236}">
                <a16:creationId xmlns:a16="http://schemas.microsoft.com/office/drawing/2014/main" id="{477E18AA-9349-4151-A0C8-D39AFEC30B38}"/>
              </a:ext>
            </a:extLst>
          </p:cNvPr>
          <p:cNvSpPr/>
          <p:nvPr/>
        </p:nvSpPr>
        <p:spPr>
          <a:xfrm>
            <a:off x="230001" y="-164387"/>
            <a:ext cx="6731375" cy="1688075"/>
          </a:xfrm>
          <a:prstGeom prst="rect">
            <a:avLst/>
          </a:prstGeom>
        </p:spPr>
        <p:txBody>
          <a:bodyPr wrap="square" lIns="91440" tIns="45720" rIns="91440" bIns="45720" anchor="ctr">
            <a:noAutofit/>
          </a:bodyPr>
          <a:lstStyle/>
          <a:p>
            <a:r>
              <a:rPr lang="en-US" sz="4400" kern="0" baseline="0">
                <a:solidFill>
                  <a:schemeClr val="bg1"/>
                </a:solidFill>
                <a:latin typeface="+mj-lt"/>
                <a:cs typeface="Arial"/>
              </a:rPr>
              <a:t>Pre-Departure Meeting</a:t>
            </a:r>
          </a:p>
        </p:txBody>
      </p:sp>
      <p:sp>
        <p:nvSpPr>
          <p:cNvPr id="19" name="Rectangle 18">
            <a:extLst>
              <a:ext uri="{FF2B5EF4-FFF2-40B4-BE49-F238E27FC236}">
                <a16:creationId xmlns:a16="http://schemas.microsoft.com/office/drawing/2014/main" id="{45545779-B5E8-4137-90B7-4AFBB5A6074F}"/>
              </a:ext>
            </a:extLst>
          </p:cNvPr>
          <p:cNvSpPr/>
          <p:nvPr/>
        </p:nvSpPr>
        <p:spPr>
          <a:xfrm>
            <a:off x="311161" y="2473700"/>
            <a:ext cx="3682366" cy="2862322"/>
          </a:xfrm>
          <a:prstGeom prst="rect">
            <a:avLst/>
          </a:prstGeom>
        </p:spPr>
        <p:txBody>
          <a:bodyPr wrap="square" lIns="91440" tIns="45720" rIns="91440" bIns="45720" anchor="t">
            <a:spAutoFit/>
          </a:bodyPr>
          <a:lstStyle/>
          <a:p>
            <a:pPr algn="ctr"/>
            <a:r>
              <a:rPr lang="en-US" sz="3600" b="1" kern="0" baseline="0">
                <a:solidFill>
                  <a:schemeClr val="accent4">
                    <a:lumMod val="85000"/>
                    <a:lumOff val="15000"/>
                  </a:schemeClr>
                </a:solidFill>
                <a:latin typeface="+mn-lt"/>
                <a:cs typeface="Arial"/>
              </a:rPr>
              <a:t>Preparing for your ACIS  Trip and What to Expect While Abroad</a:t>
            </a:r>
          </a:p>
        </p:txBody>
      </p:sp>
      <p:cxnSp>
        <p:nvCxnSpPr>
          <p:cNvPr id="20" name="Straight Connector 19">
            <a:extLst>
              <a:ext uri="{FF2B5EF4-FFF2-40B4-BE49-F238E27FC236}">
                <a16:creationId xmlns:a16="http://schemas.microsoft.com/office/drawing/2014/main" id="{F28C6E6B-2F89-4B5F-BBC9-00CFBA529A6B}"/>
              </a:ext>
            </a:extLst>
          </p:cNvPr>
          <p:cNvCxnSpPr>
            <a:cxnSpLocks/>
          </p:cNvCxnSpPr>
          <p:nvPr/>
        </p:nvCxnSpPr>
        <p:spPr bwMode="auto">
          <a:xfrm>
            <a:off x="1604605" y="1702116"/>
            <a:ext cx="4111917" cy="13526"/>
          </a:xfrm>
          <a:prstGeom prst="line">
            <a:avLst/>
          </a:prstGeom>
          <a:ln w="63500">
            <a:solidFill>
              <a:srgbClr val="FBAD18"/>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04048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DBC3E9F-A94C-4813-8C42-29281A677A4B}"/>
              </a:ext>
            </a:extLst>
          </p:cNvPr>
          <p:cNvSpPr/>
          <p:nvPr/>
        </p:nvSpPr>
        <p:spPr>
          <a:xfrm>
            <a:off x="226634" y="2060372"/>
            <a:ext cx="3748466" cy="3857828"/>
          </a:xfrm>
          <a:prstGeom prst="rect">
            <a:avLst/>
          </a:prstGeom>
        </p:spPr>
        <p:txBody>
          <a:bodyPr vert="horz" lIns="91440" tIns="45720" rIns="91440" bIns="45720" rtlCol="0" anchor="t">
            <a:noAutofit/>
          </a:bodyPr>
          <a:lstStyle/>
          <a:p>
            <a:pPr marL="285750" indent="-228600">
              <a:spcAft>
                <a:spcPts val="600"/>
              </a:spcAft>
              <a:buFont typeface="Arial" panose="020B0604020202020204" pitchFamily="34" charset="0"/>
              <a:buChar char="•"/>
            </a:pPr>
            <a:r>
              <a:rPr lang="en-US" altLang="en-US" sz="2000" baseline="0" dirty="0">
                <a:latin typeface="+mn-lt"/>
                <a:cs typeface="+mn-cs"/>
              </a:rPr>
              <a:t>Make a plan for communication back home</a:t>
            </a:r>
            <a:endParaRPr lang="en-US" dirty="0"/>
          </a:p>
          <a:p>
            <a:pPr marL="285750" indent="-228600">
              <a:spcAft>
                <a:spcPts val="600"/>
              </a:spcAft>
              <a:buFont typeface="Arial" panose="020B0604020202020204" pitchFamily="34" charset="0"/>
              <a:buChar char="•"/>
            </a:pPr>
            <a:r>
              <a:rPr lang="en-US" altLang="en-US" sz="2000" baseline="0" dirty="0">
                <a:latin typeface="+mn-lt"/>
                <a:cs typeface="+mn-cs"/>
              </a:rPr>
              <a:t>Create a group hashtag</a:t>
            </a:r>
          </a:p>
          <a:p>
            <a:pPr marL="285750" indent="-228600">
              <a:spcAft>
                <a:spcPts val="600"/>
              </a:spcAft>
              <a:buFont typeface="Arial" panose="020B0604020202020204" pitchFamily="34" charset="0"/>
              <a:buChar char="•"/>
            </a:pPr>
            <a:r>
              <a:rPr lang="en-US" altLang="en-US" sz="2000" baseline="0" dirty="0">
                <a:latin typeface="+mn-lt"/>
                <a:cs typeface="+mn-cs"/>
              </a:rPr>
              <a:t>Include/tag @acistours and #acistours on your posts – make sure you are following!</a:t>
            </a:r>
          </a:p>
          <a:p>
            <a:pPr marL="285750" indent="-228600">
              <a:spcAft>
                <a:spcPts val="600"/>
              </a:spcAft>
              <a:buFont typeface="Arial" panose="020B0604020202020204" pitchFamily="34" charset="0"/>
              <a:buChar char="•"/>
            </a:pPr>
            <a:r>
              <a:rPr lang="en-US" altLang="en-US" sz="2000" baseline="0" dirty="0">
                <a:latin typeface="+mn-lt"/>
                <a:cs typeface="+mn-cs"/>
              </a:rPr>
              <a:t>Like to write? Create a blog post for ACIS upon your return!</a:t>
            </a:r>
          </a:p>
        </p:txBody>
      </p:sp>
      <p:grpSp>
        <p:nvGrpSpPr>
          <p:cNvPr id="6" name="Group 5">
            <a:extLst>
              <a:ext uri="{FF2B5EF4-FFF2-40B4-BE49-F238E27FC236}">
                <a16:creationId xmlns:a16="http://schemas.microsoft.com/office/drawing/2014/main" id="{C32C5597-B377-4C45-9A97-5614E409B00C}"/>
              </a:ext>
            </a:extLst>
          </p:cNvPr>
          <p:cNvGrpSpPr/>
          <p:nvPr/>
        </p:nvGrpSpPr>
        <p:grpSpPr>
          <a:xfrm>
            <a:off x="483457" y="453000"/>
            <a:ext cx="7955280" cy="1044660"/>
            <a:chOff x="3433665" y="215900"/>
            <a:chExt cx="4293265" cy="1044660"/>
          </a:xfrm>
        </p:grpSpPr>
        <p:sp>
          <p:nvSpPr>
            <p:cNvPr id="7" name="Rectangle 6">
              <a:extLst>
                <a:ext uri="{FF2B5EF4-FFF2-40B4-BE49-F238E27FC236}">
                  <a16:creationId xmlns:a16="http://schemas.microsoft.com/office/drawing/2014/main" id="{20E60D04-ED55-4688-8E13-D6675D92949B}"/>
                </a:ext>
              </a:extLst>
            </p:cNvPr>
            <p:cNvSpPr/>
            <p:nvPr/>
          </p:nvSpPr>
          <p:spPr bwMode="auto">
            <a:xfrm>
              <a:off x="3490833" y="282682"/>
              <a:ext cx="4236097" cy="977878"/>
            </a:xfrm>
            <a:prstGeom prst="rect">
              <a:avLst/>
            </a:prstGeom>
            <a:solidFill>
              <a:srgbClr val="2731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8" name="Rectangle 7">
              <a:extLst>
                <a:ext uri="{FF2B5EF4-FFF2-40B4-BE49-F238E27FC236}">
                  <a16:creationId xmlns:a16="http://schemas.microsoft.com/office/drawing/2014/main" id="{737BCD52-EFF6-4513-A980-05DEFC10B6D6}"/>
                </a:ext>
              </a:extLst>
            </p:cNvPr>
            <p:cNvSpPr/>
            <p:nvPr/>
          </p:nvSpPr>
          <p:spPr bwMode="auto">
            <a:xfrm>
              <a:off x="3433665" y="215900"/>
              <a:ext cx="4236097" cy="977878"/>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grpSp>
      <p:sp>
        <p:nvSpPr>
          <p:cNvPr id="10" name="Rectangle 2">
            <a:extLst>
              <a:ext uri="{FF2B5EF4-FFF2-40B4-BE49-F238E27FC236}">
                <a16:creationId xmlns:a16="http://schemas.microsoft.com/office/drawing/2014/main" id="{190F5F44-D4E3-4F56-BBFD-541E36DE1E68}"/>
              </a:ext>
            </a:extLst>
          </p:cNvPr>
          <p:cNvSpPr txBox="1">
            <a:spLocks noChangeArrowheads="1"/>
          </p:cNvSpPr>
          <p:nvPr/>
        </p:nvSpPr>
        <p:spPr bwMode="auto">
          <a:xfrm>
            <a:off x="1014457" y="483976"/>
            <a:ext cx="7315200" cy="914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panose="020B0604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a:lstStyle>
          <a:p>
            <a:pPr eaLnBrk="1" hangingPunct="1">
              <a:defRPr/>
            </a:pPr>
            <a:r>
              <a:rPr lang="en-US" kern="0" baseline="0">
                <a:effectLst/>
                <a:latin typeface="+mj-lt"/>
              </a:rPr>
              <a:t>Staying in Touch + Social Media</a:t>
            </a:r>
          </a:p>
        </p:txBody>
      </p:sp>
      <p:pic>
        <p:nvPicPr>
          <p:cNvPr id="9" name="Picture 8" descr="A picture containing text, person, posing&#10;&#10;Description automatically generated">
            <a:extLst>
              <a:ext uri="{FF2B5EF4-FFF2-40B4-BE49-F238E27FC236}">
                <a16:creationId xmlns:a16="http://schemas.microsoft.com/office/drawing/2014/main" id="{50F787AD-B5E8-4A2B-8AD1-535F953829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6279" b="654"/>
          <a:stretch/>
        </p:blipFill>
        <p:spPr>
          <a:xfrm>
            <a:off x="3657596" y="929950"/>
            <a:ext cx="5486404" cy="5940750"/>
          </a:xfrm>
          <a:prstGeom prst="rect">
            <a:avLst/>
          </a:prstGeom>
        </p:spPr>
      </p:pic>
    </p:spTree>
    <p:extLst>
      <p:ext uri="{BB962C8B-B14F-4D97-AF65-F5344CB8AC3E}">
        <p14:creationId xmlns:p14="http://schemas.microsoft.com/office/powerpoint/2010/main" val="3768444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person, outdoor, water&#10;&#10;Description generated with very high confidence">
            <a:extLst>
              <a:ext uri="{FF2B5EF4-FFF2-40B4-BE49-F238E27FC236}">
                <a16:creationId xmlns:a16="http://schemas.microsoft.com/office/drawing/2014/main" id="{8083E072-E11F-45D3-9A02-8D243BB138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1999" y="0"/>
            <a:ext cx="4572001" cy="4553560"/>
          </a:xfrm>
          <a:prstGeom prst="rect">
            <a:avLst/>
          </a:prstGeom>
        </p:spPr>
      </p:pic>
      <p:sp>
        <p:nvSpPr>
          <p:cNvPr id="7" name="Rectangle 6">
            <a:extLst>
              <a:ext uri="{FF2B5EF4-FFF2-40B4-BE49-F238E27FC236}">
                <a16:creationId xmlns:a16="http://schemas.microsoft.com/office/drawing/2014/main" id="{2885CDD9-9F88-4E4D-9E47-EB3EE7901E7C}"/>
              </a:ext>
            </a:extLst>
          </p:cNvPr>
          <p:cNvSpPr/>
          <p:nvPr/>
        </p:nvSpPr>
        <p:spPr bwMode="auto">
          <a:xfrm>
            <a:off x="4572000" y="4553560"/>
            <a:ext cx="4573243" cy="2304440"/>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3" name="TextBox 2">
            <a:extLst>
              <a:ext uri="{FF2B5EF4-FFF2-40B4-BE49-F238E27FC236}">
                <a16:creationId xmlns:a16="http://schemas.microsoft.com/office/drawing/2014/main" id="{880F8B10-6266-4D45-927C-06C71F60A153}"/>
              </a:ext>
            </a:extLst>
          </p:cNvPr>
          <p:cNvSpPr txBox="1"/>
          <p:nvPr/>
        </p:nvSpPr>
        <p:spPr>
          <a:xfrm>
            <a:off x="5144672" y="4994538"/>
            <a:ext cx="3427898" cy="1200329"/>
          </a:xfrm>
          <a:prstGeom prst="rect">
            <a:avLst/>
          </a:prstGeom>
          <a:noFill/>
        </p:spPr>
        <p:txBody>
          <a:bodyPr wrap="square" rtlCol="0">
            <a:spAutoFit/>
          </a:bodyPr>
          <a:lstStyle/>
          <a:p>
            <a:pPr algn="ctr"/>
            <a:r>
              <a:rPr lang="en-US" sz="3600" b="1" kern="0" baseline="0">
                <a:solidFill>
                  <a:schemeClr val="bg1"/>
                </a:solidFill>
                <a:latin typeface="Arial" panose="020B0604020202020204" pitchFamily="34" charset="0"/>
              </a:rPr>
              <a:t>Tips from Experience</a:t>
            </a:r>
          </a:p>
        </p:txBody>
      </p:sp>
      <p:sp>
        <p:nvSpPr>
          <p:cNvPr id="9" name="Rectangle 8">
            <a:extLst>
              <a:ext uri="{FF2B5EF4-FFF2-40B4-BE49-F238E27FC236}">
                <a16:creationId xmlns:a16="http://schemas.microsoft.com/office/drawing/2014/main" id="{168FD65C-D4F1-4462-9C25-1D431AAB2669}"/>
              </a:ext>
            </a:extLst>
          </p:cNvPr>
          <p:cNvSpPr/>
          <p:nvPr/>
        </p:nvSpPr>
        <p:spPr>
          <a:xfrm>
            <a:off x="112052" y="349321"/>
            <a:ext cx="4408055" cy="6359704"/>
          </a:xfrm>
          <a:prstGeom prst="rect">
            <a:avLst/>
          </a:prstGeom>
        </p:spPr>
        <p:txBody>
          <a:bodyPr vert="horz" lIns="91440" tIns="45720" rIns="91440" bIns="45720" rtlCol="0" anchor="t">
            <a:noAutofit/>
          </a:bodyPr>
          <a:lstStyle/>
          <a:p>
            <a:pPr marL="57150">
              <a:spcAft>
                <a:spcPts val="600"/>
              </a:spcAft>
            </a:pPr>
            <a:r>
              <a:rPr lang="en-US" altLang="en-US" sz="2400" b="1" baseline="0">
                <a:solidFill>
                  <a:srgbClr val="3071B8"/>
                </a:solidFill>
                <a:latin typeface="+mn-lt"/>
                <a:cs typeface="+mn-cs"/>
              </a:rPr>
              <a:t>For Travelers:</a:t>
            </a:r>
          </a:p>
          <a:p>
            <a:pPr marL="285750" indent="-228600">
              <a:spcAft>
                <a:spcPts val="600"/>
              </a:spcAft>
              <a:buFont typeface="Arial" panose="020B0604020202020204" pitchFamily="34" charset="0"/>
              <a:buChar char="•"/>
            </a:pPr>
            <a:r>
              <a:rPr lang="en-US" altLang="en-US" sz="2000" baseline="0">
                <a:latin typeface="+mn-lt"/>
                <a:cs typeface="+mn-cs"/>
              </a:rPr>
              <a:t>Pack light</a:t>
            </a:r>
          </a:p>
          <a:p>
            <a:pPr marL="285750" indent="-228600">
              <a:spcAft>
                <a:spcPts val="600"/>
              </a:spcAft>
              <a:buFont typeface="Arial" panose="020B0604020202020204" pitchFamily="34" charset="0"/>
              <a:buChar char="•"/>
            </a:pPr>
            <a:r>
              <a:rPr lang="en-US" altLang="en-US" sz="2000" baseline="0">
                <a:latin typeface="+mn-lt"/>
                <a:cs typeface="+mn-cs"/>
              </a:rPr>
              <a:t>Practice walking long distances</a:t>
            </a:r>
          </a:p>
          <a:p>
            <a:pPr marL="285750" indent="-228600">
              <a:spcAft>
                <a:spcPts val="600"/>
              </a:spcAft>
              <a:buFont typeface="Arial" panose="020B0604020202020204" pitchFamily="34" charset="0"/>
              <a:buChar char="•"/>
            </a:pPr>
            <a:r>
              <a:rPr lang="en-US" altLang="en-US" sz="2000" baseline="0">
                <a:latin typeface="+mn-lt"/>
                <a:cs typeface="+mn-cs"/>
              </a:rPr>
              <a:t>Download the ACIS Travel App</a:t>
            </a:r>
          </a:p>
          <a:p>
            <a:pPr marL="285750" indent="-228600">
              <a:spcAft>
                <a:spcPts val="600"/>
              </a:spcAft>
              <a:buFont typeface="Arial" panose="020B0604020202020204" pitchFamily="34" charset="0"/>
              <a:buChar char="•"/>
            </a:pPr>
            <a:r>
              <a:rPr lang="en-US" altLang="en-US" sz="2000" baseline="0">
                <a:latin typeface="+mn-lt"/>
                <a:cs typeface="+mn-cs"/>
              </a:rPr>
              <a:t>Have some local currency on hand</a:t>
            </a:r>
          </a:p>
          <a:p>
            <a:pPr marL="285750" indent="-228600">
              <a:spcAft>
                <a:spcPts val="600"/>
              </a:spcAft>
              <a:buFont typeface="Arial" panose="020B0604020202020204" pitchFamily="34" charset="0"/>
              <a:buChar char="•"/>
            </a:pPr>
            <a:r>
              <a:rPr lang="en-US" altLang="en-US" sz="2000" baseline="0">
                <a:latin typeface="+mn-lt"/>
                <a:cs typeface="+mn-cs"/>
              </a:rPr>
              <a:t>Call your bank</a:t>
            </a:r>
          </a:p>
          <a:p>
            <a:pPr marL="285750" indent="-228600">
              <a:spcAft>
                <a:spcPts val="600"/>
              </a:spcAft>
              <a:buFont typeface="Arial" panose="020B0604020202020204" pitchFamily="34" charset="0"/>
              <a:buChar char="•"/>
            </a:pPr>
            <a:r>
              <a:rPr lang="en-US" altLang="en-US" sz="2000" baseline="0">
                <a:latin typeface="+mn-lt"/>
                <a:cs typeface="+mn-cs"/>
              </a:rPr>
              <a:t>Be punctual!</a:t>
            </a:r>
          </a:p>
          <a:p>
            <a:pPr marL="285750" indent="-228600">
              <a:spcAft>
                <a:spcPts val="600"/>
              </a:spcAft>
              <a:buFont typeface="Arial" panose="020B0604020202020204" pitchFamily="34" charset="0"/>
              <a:buChar char="•"/>
            </a:pPr>
            <a:r>
              <a:rPr lang="en-US" altLang="en-US" sz="2000" baseline="0">
                <a:latin typeface="+mn-lt"/>
                <a:cs typeface="+mn-cs"/>
              </a:rPr>
              <a:t>Be prepared for cultural differences</a:t>
            </a:r>
          </a:p>
          <a:p>
            <a:pPr marL="57150">
              <a:spcAft>
                <a:spcPts val="600"/>
              </a:spcAft>
            </a:pPr>
            <a:endParaRPr lang="en-US" altLang="en-US" sz="2000" b="1" baseline="0">
              <a:solidFill>
                <a:srgbClr val="3071B8"/>
              </a:solidFill>
              <a:latin typeface="+mn-lt"/>
              <a:cs typeface="+mn-cs"/>
            </a:endParaRPr>
          </a:p>
          <a:p>
            <a:pPr marL="57150">
              <a:spcAft>
                <a:spcPts val="600"/>
              </a:spcAft>
            </a:pPr>
            <a:r>
              <a:rPr lang="en-US" altLang="en-US" sz="2400" b="1" baseline="0">
                <a:solidFill>
                  <a:srgbClr val="3071B8"/>
                </a:solidFill>
                <a:latin typeface="+mn-lt"/>
                <a:cs typeface="+mn-cs"/>
              </a:rPr>
              <a:t>For Parents:</a:t>
            </a:r>
          </a:p>
          <a:p>
            <a:pPr marL="285750" indent="-228600">
              <a:spcAft>
                <a:spcPts val="600"/>
              </a:spcAft>
              <a:buFont typeface="Arial" panose="020B0604020202020204" pitchFamily="34" charset="0"/>
              <a:buChar char="•"/>
            </a:pPr>
            <a:r>
              <a:rPr lang="en-US" altLang="en-US" sz="2000" baseline="0">
                <a:latin typeface="+mn-lt"/>
                <a:cs typeface="+mn-cs"/>
              </a:rPr>
              <a:t>Independence and growth</a:t>
            </a:r>
          </a:p>
          <a:p>
            <a:pPr marL="285750" indent="-228600">
              <a:spcAft>
                <a:spcPts val="600"/>
              </a:spcAft>
              <a:buFont typeface="Arial" panose="020B0604020202020204" pitchFamily="34" charset="0"/>
              <a:buChar char="•"/>
            </a:pPr>
            <a:r>
              <a:rPr lang="en-US" altLang="en-US" sz="2000" baseline="0">
                <a:latin typeface="+mn-lt"/>
                <a:cs typeface="+mn-cs"/>
              </a:rPr>
              <a:t>No news is good news</a:t>
            </a:r>
          </a:p>
          <a:p>
            <a:pPr marL="285750" indent="-228600">
              <a:spcAft>
                <a:spcPts val="600"/>
              </a:spcAft>
              <a:buFont typeface="Arial" panose="020B0604020202020204" pitchFamily="34" charset="0"/>
              <a:buChar char="•"/>
            </a:pPr>
            <a:r>
              <a:rPr lang="en-US" altLang="en-US" sz="2000" baseline="0">
                <a:latin typeface="+mn-lt"/>
                <a:cs typeface="+mn-cs"/>
              </a:rPr>
              <a:t>Use social media</a:t>
            </a:r>
          </a:p>
          <a:p>
            <a:pPr marL="285750" indent="-228600">
              <a:spcAft>
                <a:spcPts val="600"/>
              </a:spcAft>
              <a:buFont typeface="Arial" panose="020B0604020202020204" pitchFamily="34" charset="0"/>
              <a:buChar char="•"/>
            </a:pPr>
            <a:r>
              <a:rPr lang="en-US" altLang="en-US" sz="2000" baseline="0">
                <a:latin typeface="+mn-lt"/>
                <a:cs typeface="+mn-cs"/>
              </a:rPr>
              <a:t>Travel changes lives!</a:t>
            </a:r>
          </a:p>
        </p:txBody>
      </p:sp>
    </p:spTree>
    <p:extLst>
      <p:ext uri="{BB962C8B-B14F-4D97-AF65-F5344CB8AC3E}">
        <p14:creationId xmlns:p14="http://schemas.microsoft.com/office/powerpoint/2010/main" val="229566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erson standing in a field with a mountain in the background&#10;&#10;Description automatically generated with medium confidence">
            <a:extLst>
              <a:ext uri="{FF2B5EF4-FFF2-40B4-BE49-F238E27FC236}">
                <a16:creationId xmlns:a16="http://schemas.microsoft.com/office/drawing/2014/main" id="{D0B145A3-AB8F-4027-B9F4-025AB5AF8C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1300" y="114300"/>
            <a:ext cx="8686800" cy="6572418"/>
          </a:xfrm>
          <a:prstGeom prst="rect">
            <a:avLst/>
          </a:prstGeom>
        </p:spPr>
      </p:pic>
      <p:sp>
        <p:nvSpPr>
          <p:cNvPr id="3" name="Rectangle 2">
            <a:extLst>
              <a:ext uri="{FF2B5EF4-FFF2-40B4-BE49-F238E27FC236}">
                <a16:creationId xmlns:a16="http://schemas.microsoft.com/office/drawing/2014/main" id="{DA0EBA31-07AB-48F3-BC83-FADA49A3FEAD}"/>
              </a:ext>
            </a:extLst>
          </p:cNvPr>
          <p:cNvSpPr/>
          <p:nvPr/>
        </p:nvSpPr>
        <p:spPr bwMode="auto">
          <a:xfrm>
            <a:off x="1014457" y="3877213"/>
            <a:ext cx="5078118" cy="25128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8" name="Rectangle 7">
            <a:extLst>
              <a:ext uri="{FF2B5EF4-FFF2-40B4-BE49-F238E27FC236}">
                <a16:creationId xmlns:a16="http://schemas.microsoft.com/office/drawing/2014/main" id="{913D9B77-806B-4CEA-A325-2B5430BD8B47}"/>
              </a:ext>
            </a:extLst>
          </p:cNvPr>
          <p:cNvSpPr/>
          <p:nvPr/>
        </p:nvSpPr>
        <p:spPr>
          <a:xfrm>
            <a:off x="1134745" y="3935002"/>
            <a:ext cx="4821665" cy="2419272"/>
          </a:xfrm>
          <a:prstGeom prst="rect">
            <a:avLst/>
          </a:prstGeom>
        </p:spPr>
        <p:txBody>
          <a:bodyPr vert="horz" lIns="91440" tIns="45720" rIns="91440" bIns="45720" rtlCol="0">
            <a:noAutofit/>
          </a:bodyPr>
          <a:lstStyle/>
          <a:p>
            <a:pPr marL="57150">
              <a:lnSpc>
                <a:spcPct val="150000"/>
              </a:lnSpc>
              <a:spcAft>
                <a:spcPts val="600"/>
              </a:spcAft>
            </a:pPr>
            <a:r>
              <a:rPr lang="en-US" altLang="en-US" sz="2400" b="1" baseline="0">
                <a:solidFill>
                  <a:srgbClr val="3071B8"/>
                </a:solidFill>
                <a:latin typeface="+mn-lt"/>
                <a:cs typeface="+mn-cs"/>
              </a:rPr>
              <a:t>FLEXIBILITY!</a:t>
            </a:r>
            <a:endParaRPr lang="en-US" altLang="en-US" sz="2000" baseline="0">
              <a:solidFill>
                <a:schemeClr val="tx1">
                  <a:lumMod val="90000"/>
                  <a:lumOff val="10000"/>
                </a:schemeClr>
              </a:solidFill>
              <a:latin typeface="+mn-lt"/>
              <a:cs typeface="+mn-cs"/>
            </a:endParaRPr>
          </a:p>
          <a:p>
            <a:pPr marL="400050" indent="-342900">
              <a:spcAft>
                <a:spcPts val="600"/>
              </a:spcAft>
              <a:buFont typeface="Arial" panose="020B0604020202020204" pitchFamily="34" charset="0"/>
              <a:buChar char="•"/>
            </a:pPr>
            <a:r>
              <a:rPr lang="en-US" altLang="en-US" sz="2000" baseline="0">
                <a:solidFill>
                  <a:schemeClr val="tx1">
                    <a:lumMod val="90000"/>
                    <a:lumOff val="10000"/>
                  </a:schemeClr>
                </a:solidFill>
                <a:latin typeface="+mn-lt"/>
                <a:cs typeface="+mn-cs"/>
              </a:rPr>
              <a:t>Expect the unexpected</a:t>
            </a:r>
          </a:p>
          <a:p>
            <a:pPr marL="400050" indent="-342900">
              <a:spcAft>
                <a:spcPts val="600"/>
              </a:spcAft>
              <a:buFont typeface="Arial" panose="020B0604020202020204" pitchFamily="34" charset="0"/>
              <a:buChar char="•"/>
            </a:pPr>
            <a:r>
              <a:rPr lang="en-US" altLang="en-US" sz="2000" baseline="0">
                <a:solidFill>
                  <a:schemeClr val="tx1">
                    <a:lumMod val="90000"/>
                    <a:lumOff val="10000"/>
                  </a:schemeClr>
                </a:solidFill>
                <a:latin typeface="+mn-lt"/>
                <a:cs typeface="+mn-cs"/>
              </a:rPr>
              <a:t>Go with the flow</a:t>
            </a:r>
          </a:p>
          <a:p>
            <a:pPr marL="400050" indent="-342900">
              <a:spcAft>
                <a:spcPts val="600"/>
              </a:spcAft>
              <a:buFont typeface="Arial" panose="020B0604020202020204" pitchFamily="34" charset="0"/>
              <a:buChar char="•"/>
            </a:pPr>
            <a:r>
              <a:rPr lang="en-US" altLang="en-US" sz="2000" baseline="0">
                <a:solidFill>
                  <a:schemeClr val="tx1">
                    <a:lumMod val="90000"/>
                    <a:lumOff val="10000"/>
                  </a:schemeClr>
                </a:solidFill>
                <a:latin typeface="+mn-lt"/>
                <a:cs typeface="+mn-cs"/>
              </a:rPr>
              <a:t>Embrace your sense of humor</a:t>
            </a:r>
          </a:p>
          <a:p>
            <a:pPr marL="400050" indent="-342900">
              <a:spcAft>
                <a:spcPts val="600"/>
              </a:spcAft>
              <a:buFont typeface="Arial" panose="020B0604020202020204" pitchFamily="34" charset="0"/>
              <a:buChar char="•"/>
            </a:pPr>
            <a:r>
              <a:rPr lang="en-US" altLang="en-US" sz="2000" baseline="0">
                <a:solidFill>
                  <a:schemeClr val="tx1">
                    <a:lumMod val="90000"/>
                    <a:lumOff val="10000"/>
                  </a:schemeClr>
                </a:solidFill>
                <a:latin typeface="+mn-lt"/>
                <a:cs typeface="+mn-cs"/>
              </a:rPr>
              <a:t>Be proactive</a:t>
            </a:r>
          </a:p>
        </p:txBody>
      </p:sp>
      <p:grpSp>
        <p:nvGrpSpPr>
          <p:cNvPr id="9" name="Group 8">
            <a:extLst>
              <a:ext uri="{FF2B5EF4-FFF2-40B4-BE49-F238E27FC236}">
                <a16:creationId xmlns:a16="http://schemas.microsoft.com/office/drawing/2014/main" id="{C32C5597-B377-4C45-9A97-5614E409B00C}"/>
              </a:ext>
            </a:extLst>
          </p:cNvPr>
          <p:cNvGrpSpPr/>
          <p:nvPr/>
        </p:nvGrpSpPr>
        <p:grpSpPr>
          <a:xfrm>
            <a:off x="483457" y="453000"/>
            <a:ext cx="7955280" cy="1044660"/>
            <a:chOff x="3433665" y="215900"/>
            <a:chExt cx="4293265" cy="1044660"/>
          </a:xfrm>
        </p:grpSpPr>
        <p:sp>
          <p:nvSpPr>
            <p:cNvPr id="11" name="Rectangle 10">
              <a:extLst>
                <a:ext uri="{FF2B5EF4-FFF2-40B4-BE49-F238E27FC236}">
                  <a16:creationId xmlns:a16="http://schemas.microsoft.com/office/drawing/2014/main" id="{20E60D04-ED55-4688-8E13-D6675D92949B}"/>
                </a:ext>
              </a:extLst>
            </p:cNvPr>
            <p:cNvSpPr/>
            <p:nvPr/>
          </p:nvSpPr>
          <p:spPr bwMode="auto">
            <a:xfrm>
              <a:off x="3490833" y="282682"/>
              <a:ext cx="4236097" cy="977878"/>
            </a:xfrm>
            <a:prstGeom prst="rect">
              <a:avLst/>
            </a:prstGeom>
            <a:solidFill>
              <a:srgbClr val="2731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12" name="Rectangle 11">
              <a:extLst>
                <a:ext uri="{FF2B5EF4-FFF2-40B4-BE49-F238E27FC236}">
                  <a16:creationId xmlns:a16="http://schemas.microsoft.com/office/drawing/2014/main" id="{737BCD52-EFF6-4513-A980-05DEFC10B6D6}"/>
                </a:ext>
              </a:extLst>
            </p:cNvPr>
            <p:cNvSpPr/>
            <p:nvPr/>
          </p:nvSpPr>
          <p:spPr bwMode="auto">
            <a:xfrm>
              <a:off x="3433665" y="215900"/>
              <a:ext cx="4236097" cy="977878"/>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grpSp>
      <p:sp>
        <p:nvSpPr>
          <p:cNvPr id="13" name="Rectangle 2">
            <a:extLst>
              <a:ext uri="{FF2B5EF4-FFF2-40B4-BE49-F238E27FC236}">
                <a16:creationId xmlns:a16="http://schemas.microsoft.com/office/drawing/2014/main" id="{190F5F44-D4E3-4F56-BBFD-541E36DE1E68}"/>
              </a:ext>
            </a:extLst>
          </p:cNvPr>
          <p:cNvSpPr txBox="1">
            <a:spLocks noChangeArrowheads="1"/>
          </p:cNvSpPr>
          <p:nvPr/>
        </p:nvSpPr>
        <p:spPr bwMode="auto">
          <a:xfrm>
            <a:off x="1014457" y="483976"/>
            <a:ext cx="7315200" cy="914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panose="020B0604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a:lstStyle>
          <a:p>
            <a:pPr eaLnBrk="1" hangingPunct="1">
              <a:defRPr/>
            </a:pPr>
            <a:r>
              <a:rPr lang="en-US" kern="0" baseline="0">
                <a:effectLst/>
                <a:latin typeface="+mj-lt"/>
              </a:rPr>
              <a:t>The “F Word” of Travel</a:t>
            </a:r>
          </a:p>
        </p:txBody>
      </p:sp>
    </p:spTree>
    <p:extLst>
      <p:ext uri="{BB962C8B-B14F-4D97-AF65-F5344CB8AC3E}">
        <p14:creationId xmlns:p14="http://schemas.microsoft.com/office/powerpoint/2010/main" val="760226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walking in front of a building&#10;&#10;Description generated with very high confidence">
            <a:extLst>
              <a:ext uri="{FF2B5EF4-FFF2-40B4-BE49-F238E27FC236}">
                <a16:creationId xmlns:a16="http://schemas.microsoft.com/office/drawing/2014/main" id="{F0FF5113-F639-49A1-9621-72D1F2812B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pic>
        <p:nvPicPr>
          <p:cNvPr id="14" name="Graphic 13">
            <a:extLst>
              <a:ext uri="{FF2B5EF4-FFF2-40B4-BE49-F238E27FC236}">
                <a16:creationId xmlns:a16="http://schemas.microsoft.com/office/drawing/2014/main" id="{293A8713-FC98-47A7-A48B-10701A3D4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7177" y="5731475"/>
            <a:ext cx="1487716" cy="1033571"/>
          </a:xfrm>
          <a:prstGeom prst="rect">
            <a:avLst/>
          </a:prstGeom>
        </p:spPr>
      </p:pic>
      <p:sp>
        <p:nvSpPr>
          <p:cNvPr id="8" name="Rectangle 7">
            <a:extLst>
              <a:ext uri="{FF2B5EF4-FFF2-40B4-BE49-F238E27FC236}">
                <a16:creationId xmlns:a16="http://schemas.microsoft.com/office/drawing/2014/main" id="{60A2BDB4-1BED-485C-813A-9E4337B02F2E}"/>
              </a:ext>
            </a:extLst>
          </p:cNvPr>
          <p:cNvSpPr/>
          <p:nvPr/>
        </p:nvSpPr>
        <p:spPr bwMode="auto">
          <a:xfrm>
            <a:off x="0" y="569617"/>
            <a:ext cx="6270172" cy="3481657"/>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cxnSp>
        <p:nvCxnSpPr>
          <p:cNvPr id="9" name="Straight Connector 8">
            <a:extLst>
              <a:ext uri="{FF2B5EF4-FFF2-40B4-BE49-F238E27FC236}">
                <a16:creationId xmlns:a16="http://schemas.microsoft.com/office/drawing/2014/main" id="{24947842-4841-45A4-BE89-2AD594FE4F42}"/>
              </a:ext>
            </a:extLst>
          </p:cNvPr>
          <p:cNvCxnSpPr>
            <a:cxnSpLocks/>
          </p:cNvCxnSpPr>
          <p:nvPr/>
        </p:nvCxnSpPr>
        <p:spPr bwMode="auto">
          <a:xfrm>
            <a:off x="153858" y="1581403"/>
            <a:ext cx="662628" cy="0"/>
          </a:xfrm>
          <a:prstGeom prst="line">
            <a:avLst/>
          </a:prstGeom>
          <a:ln w="63500">
            <a:solidFill>
              <a:srgbClr val="3071B8"/>
            </a:solidFill>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2"/>
          </a:lnRef>
          <a:fillRef idx="0">
            <a:schemeClr val="accent2"/>
          </a:fillRef>
          <a:effectRef idx="0">
            <a:schemeClr val="accent2"/>
          </a:effectRef>
          <a:fontRef idx="minor">
            <a:schemeClr val="tx1"/>
          </a:fontRef>
        </p:style>
      </p:cxnSp>
      <p:sp>
        <p:nvSpPr>
          <p:cNvPr id="12" name="TextBox 11">
            <a:extLst>
              <a:ext uri="{FF2B5EF4-FFF2-40B4-BE49-F238E27FC236}">
                <a16:creationId xmlns:a16="http://schemas.microsoft.com/office/drawing/2014/main" id="{BCBEEF64-70B6-42D0-BDB1-B17CE11C5C95}"/>
              </a:ext>
            </a:extLst>
          </p:cNvPr>
          <p:cNvSpPr txBox="1"/>
          <p:nvPr/>
        </p:nvSpPr>
        <p:spPr>
          <a:xfrm>
            <a:off x="157745" y="799690"/>
            <a:ext cx="5940564" cy="677108"/>
          </a:xfrm>
          <a:prstGeom prst="rect">
            <a:avLst/>
          </a:prstGeom>
          <a:noFill/>
        </p:spPr>
        <p:txBody>
          <a:bodyPr wrap="square" lIns="0" tIns="0" rIns="0" bIns="0" rtlCol="0" anchor="t" anchorCtr="0">
            <a:spAutoFit/>
          </a:bodyPr>
          <a:lstStyle/>
          <a:p>
            <a:r>
              <a:rPr lang="en-US" sz="4400" baseline="0">
                <a:solidFill>
                  <a:schemeClr val="accent4">
                    <a:lumMod val="85000"/>
                    <a:lumOff val="15000"/>
                  </a:schemeClr>
                </a:solidFill>
                <a:latin typeface="+mj-lt"/>
              </a:rPr>
              <a:t>Questions?</a:t>
            </a:r>
          </a:p>
        </p:txBody>
      </p:sp>
      <p:sp>
        <p:nvSpPr>
          <p:cNvPr id="15" name="Rectangle 14"/>
          <p:cNvSpPr/>
          <p:nvPr/>
        </p:nvSpPr>
        <p:spPr>
          <a:xfrm>
            <a:off x="244491" y="1685293"/>
            <a:ext cx="5940564" cy="2001195"/>
          </a:xfrm>
          <a:prstGeom prst="rect">
            <a:avLst/>
          </a:prstGeom>
        </p:spPr>
        <p:txBody>
          <a:bodyPr wrap="square" lIns="0" tIns="45720" rIns="0" bIns="45720" anchor="t">
            <a:noAutofit/>
          </a:bodyPr>
          <a:lstStyle/>
          <a:p>
            <a:r>
              <a:rPr lang="en-US" sz="2000" kern="0" baseline="0">
                <a:solidFill>
                  <a:schemeClr val="accent4">
                    <a:lumMod val="85000"/>
                    <a:lumOff val="15000"/>
                  </a:schemeClr>
                </a:solidFill>
                <a:latin typeface="+mn-lt"/>
                <a:cs typeface="Arial"/>
              </a:rPr>
              <a:t>Post-Meeting:</a:t>
            </a:r>
          </a:p>
          <a:p>
            <a:pPr marL="914400" lvl="1" indent="-457200">
              <a:buFont typeface="+mj-lt"/>
              <a:buAutoNum type="arabicPeriod"/>
            </a:pPr>
            <a:r>
              <a:rPr lang="en-US" sz="2000" kern="0" baseline="0">
                <a:solidFill>
                  <a:schemeClr val="accent4">
                    <a:lumMod val="85000"/>
                    <a:lumOff val="15000"/>
                  </a:schemeClr>
                </a:solidFill>
                <a:latin typeface="+mn-lt"/>
                <a:cs typeface="Arial"/>
              </a:rPr>
              <a:t>Ask your Group Leader</a:t>
            </a:r>
          </a:p>
          <a:p>
            <a:pPr marL="914400" lvl="1" indent="-457200">
              <a:buFont typeface="+mj-lt"/>
              <a:buAutoNum type="arabicPeriod"/>
            </a:pPr>
            <a:r>
              <a:rPr lang="en-US" sz="2000" kern="0" baseline="0">
                <a:solidFill>
                  <a:schemeClr val="accent4">
                    <a:lumMod val="85000"/>
                    <a:lumOff val="15000"/>
                  </a:schemeClr>
                </a:solidFill>
                <a:latin typeface="+mn-lt"/>
                <a:cs typeface="Arial"/>
              </a:rPr>
              <a:t>Visit our FAQ page: </a:t>
            </a:r>
            <a:r>
              <a:rPr lang="en-US" sz="2000" b="1" kern="0" baseline="0">
                <a:solidFill>
                  <a:schemeClr val="accent4">
                    <a:lumMod val="85000"/>
                    <a:lumOff val="15000"/>
                  </a:schemeClr>
                </a:solidFill>
                <a:latin typeface="+mn-lt"/>
                <a:cs typeface="Arial"/>
                <a:hlinkClick r:id="rId6">
                  <a:extLst>
                    <a:ext uri="{A12FA001-AC4F-418D-AE19-62706E023703}">
                      <ahyp:hlinkClr xmlns:ahyp="http://schemas.microsoft.com/office/drawing/2018/hyperlinkcolor" val="tx"/>
                    </a:ext>
                  </a:extLst>
                </a:hlinkClick>
              </a:rPr>
              <a:t>www.acis.com/faqs</a:t>
            </a:r>
            <a:endParaRPr lang="en-US" sz="2000" b="1" kern="0" baseline="0">
              <a:solidFill>
                <a:schemeClr val="accent4">
                  <a:lumMod val="85000"/>
                  <a:lumOff val="15000"/>
                </a:schemeClr>
              </a:solidFill>
              <a:latin typeface="+mn-lt"/>
              <a:cs typeface="Arial"/>
            </a:endParaRPr>
          </a:p>
          <a:p>
            <a:pPr marL="914400" lvl="1" indent="-457200">
              <a:buFont typeface="+mj-lt"/>
              <a:buAutoNum type="arabicPeriod"/>
            </a:pPr>
            <a:r>
              <a:rPr lang="en-US" sz="2000" kern="0" baseline="0">
                <a:solidFill>
                  <a:schemeClr val="accent4">
                    <a:lumMod val="85000"/>
                    <a:lumOff val="15000"/>
                  </a:schemeClr>
                </a:solidFill>
                <a:latin typeface="+mn-lt"/>
                <a:cs typeface="Arial"/>
              </a:rPr>
              <a:t>Live Chat with a member of our team at </a:t>
            </a:r>
            <a:r>
              <a:rPr lang="en-US" sz="2000" b="1" kern="0" baseline="0">
                <a:solidFill>
                  <a:schemeClr val="accent4">
                    <a:lumMod val="85000"/>
                    <a:lumOff val="15000"/>
                  </a:schemeClr>
                </a:solidFill>
                <a:latin typeface="+mn-lt"/>
                <a:cs typeface="Arial"/>
                <a:hlinkClick r:id="rId7">
                  <a:extLst>
                    <a:ext uri="{A12FA001-AC4F-418D-AE19-62706E023703}">
                      <ahyp:hlinkClr xmlns:ahyp="http://schemas.microsoft.com/office/drawing/2018/hyperlinkcolor" val="tx"/>
                    </a:ext>
                  </a:extLst>
                </a:hlinkClick>
              </a:rPr>
              <a:t>acis.com</a:t>
            </a:r>
            <a:r>
              <a:rPr lang="en-US" sz="2000" kern="0" baseline="0">
                <a:solidFill>
                  <a:schemeClr val="accent4">
                    <a:lumMod val="85000"/>
                    <a:lumOff val="15000"/>
                  </a:schemeClr>
                </a:solidFill>
                <a:latin typeface="+mn-lt"/>
                <a:cs typeface="Arial"/>
              </a:rPr>
              <a:t>, Mon–Fri, 10am to 5pm ET</a:t>
            </a:r>
          </a:p>
          <a:p>
            <a:pPr marL="914400" lvl="1" indent="-457200">
              <a:buFont typeface="+mj-lt"/>
              <a:buAutoNum type="arabicPeriod"/>
            </a:pPr>
            <a:r>
              <a:rPr lang="en-US" sz="2000" kern="0" baseline="0">
                <a:solidFill>
                  <a:schemeClr val="accent4">
                    <a:lumMod val="85000"/>
                    <a:lumOff val="15000"/>
                  </a:schemeClr>
                </a:solidFill>
                <a:latin typeface="+mn-lt"/>
                <a:cs typeface="Arial"/>
              </a:rPr>
              <a:t>Email accounts@acis.com </a:t>
            </a:r>
          </a:p>
          <a:p>
            <a:pPr algn="ctr"/>
            <a:endParaRPr lang="en-US" sz="2400" b="1" kern="0" baseline="0">
              <a:solidFill>
                <a:schemeClr val="accent4">
                  <a:lumMod val="85000"/>
                  <a:lumOff val="15000"/>
                </a:schemeClr>
              </a:solidFill>
              <a:latin typeface="+mj-lt"/>
              <a:cs typeface="Arial"/>
            </a:endParaRPr>
          </a:p>
        </p:txBody>
      </p:sp>
    </p:spTree>
    <p:extLst>
      <p:ext uri="{BB962C8B-B14F-4D97-AF65-F5344CB8AC3E}">
        <p14:creationId xmlns:p14="http://schemas.microsoft.com/office/powerpoint/2010/main" val="367719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2C5597-B377-4C45-9A97-5614E409B00C}"/>
              </a:ext>
            </a:extLst>
          </p:cNvPr>
          <p:cNvGrpSpPr/>
          <p:nvPr/>
        </p:nvGrpSpPr>
        <p:grpSpPr>
          <a:xfrm>
            <a:off x="483457" y="453000"/>
            <a:ext cx="5577840" cy="1044660"/>
            <a:chOff x="3433665" y="215900"/>
            <a:chExt cx="4293265" cy="1044660"/>
          </a:xfrm>
        </p:grpSpPr>
        <p:sp>
          <p:nvSpPr>
            <p:cNvPr id="3" name="Rectangle 2">
              <a:extLst>
                <a:ext uri="{FF2B5EF4-FFF2-40B4-BE49-F238E27FC236}">
                  <a16:creationId xmlns:a16="http://schemas.microsoft.com/office/drawing/2014/main" id="{20E60D04-ED55-4688-8E13-D6675D92949B}"/>
                </a:ext>
              </a:extLst>
            </p:cNvPr>
            <p:cNvSpPr/>
            <p:nvPr/>
          </p:nvSpPr>
          <p:spPr bwMode="auto">
            <a:xfrm>
              <a:off x="3490833" y="282682"/>
              <a:ext cx="4236097" cy="977878"/>
            </a:xfrm>
            <a:prstGeom prst="rect">
              <a:avLst/>
            </a:prstGeom>
            <a:solidFill>
              <a:srgbClr val="2731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4" name="Rectangle 3">
              <a:extLst>
                <a:ext uri="{FF2B5EF4-FFF2-40B4-BE49-F238E27FC236}">
                  <a16:creationId xmlns:a16="http://schemas.microsoft.com/office/drawing/2014/main" id="{737BCD52-EFF6-4513-A980-05DEFC10B6D6}"/>
                </a:ext>
              </a:extLst>
            </p:cNvPr>
            <p:cNvSpPr/>
            <p:nvPr/>
          </p:nvSpPr>
          <p:spPr bwMode="auto">
            <a:xfrm>
              <a:off x="3433665" y="215900"/>
              <a:ext cx="4236097" cy="977878"/>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grpSp>
      <p:sp>
        <p:nvSpPr>
          <p:cNvPr id="9" name="Flowchart: Connector 8">
            <a:extLst>
              <a:ext uri="{FF2B5EF4-FFF2-40B4-BE49-F238E27FC236}">
                <a16:creationId xmlns:a16="http://schemas.microsoft.com/office/drawing/2014/main" id="{EBDC7A1A-3842-4F2D-A5A9-D8ED25F96136}"/>
              </a:ext>
            </a:extLst>
          </p:cNvPr>
          <p:cNvSpPr/>
          <p:nvPr/>
        </p:nvSpPr>
        <p:spPr bwMode="auto">
          <a:xfrm>
            <a:off x="5672379" y="4192541"/>
            <a:ext cx="3766089" cy="3766089"/>
          </a:xfrm>
          <a:prstGeom prst="flowChartConnector">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5" name="Rectangle 2">
            <a:extLst>
              <a:ext uri="{FF2B5EF4-FFF2-40B4-BE49-F238E27FC236}">
                <a16:creationId xmlns:a16="http://schemas.microsoft.com/office/drawing/2014/main" id="{190F5F44-D4E3-4F56-BBFD-541E36DE1E68}"/>
              </a:ext>
            </a:extLst>
          </p:cNvPr>
          <p:cNvSpPr txBox="1">
            <a:spLocks noChangeArrowheads="1"/>
          </p:cNvSpPr>
          <p:nvPr/>
        </p:nvSpPr>
        <p:spPr bwMode="auto">
          <a:xfrm>
            <a:off x="1014457" y="483976"/>
            <a:ext cx="4937760" cy="914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panose="020B0604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a:lstStyle>
          <a:p>
            <a:pPr eaLnBrk="1" hangingPunct="1">
              <a:defRPr/>
            </a:pPr>
            <a:r>
              <a:rPr lang="en-US" kern="0" baseline="0">
                <a:effectLst/>
                <a:latin typeface="+mj-lt"/>
              </a:rPr>
              <a:t>Agenda</a:t>
            </a:r>
          </a:p>
        </p:txBody>
      </p:sp>
      <p:sp>
        <p:nvSpPr>
          <p:cNvPr id="6" name="Rectangle 3">
            <a:extLst>
              <a:ext uri="{FF2B5EF4-FFF2-40B4-BE49-F238E27FC236}">
                <a16:creationId xmlns:a16="http://schemas.microsoft.com/office/drawing/2014/main" id="{3FF44EE6-AE16-4492-8DBA-7E7EF65F4A23}"/>
              </a:ext>
            </a:extLst>
          </p:cNvPr>
          <p:cNvSpPr txBox="1">
            <a:spLocks noChangeArrowheads="1"/>
          </p:cNvSpPr>
          <p:nvPr/>
        </p:nvSpPr>
        <p:spPr bwMode="auto">
          <a:xfrm>
            <a:off x="513591" y="1670116"/>
            <a:ext cx="7386551" cy="4538043"/>
          </a:xfrm>
          <a:prstGeom prst="rect">
            <a:avLst/>
          </a:prstGeom>
          <a:noFill/>
          <a:ln w="76200">
            <a:noFill/>
          </a:ln>
          <a:effectLst/>
        </p:spPr>
        <p:txBody>
          <a:bodyPr vert="horz" wrap="square" lIns="0" tIns="45720" rIns="0" bIns="45720" numCol="2"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57200" lvl="1" indent="-342900" eaLnBrk="1" hangingPunct="1">
              <a:lnSpc>
                <a:spcPct val="150000"/>
              </a:lnSpc>
              <a:spcBef>
                <a:spcPts val="0"/>
              </a:spcBef>
              <a:buAutoNum type="alphaLcPeriod"/>
            </a:pPr>
            <a:r>
              <a:rPr lang="en-US" b="1" kern="0" baseline="0" dirty="0">
                <a:solidFill>
                  <a:schemeClr val="accent4">
                    <a:lumMod val="85000"/>
                    <a:lumOff val="15000"/>
                  </a:schemeClr>
                </a:solidFill>
              </a:rPr>
              <a:t>Behavior Guidelines</a:t>
            </a:r>
            <a:endParaRPr lang="en-US" dirty="0">
              <a:solidFill>
                <a:schemeClr val="accent4">
                  <a:lumMod val="85000"/>
                  <a:lumOff val="15000"/>
                </a:schemeClr>
              </a:solidFill>
            </a:endParaRPr>
          </a:p>
          <a:p>
            <a:pPr marL="457200" lvl="1" indent="-342900">
              <a:lnSpc>
                <a:spcPct val="150000"/>
              </a:lnSpc>
              <a:spcBef>
                <a:spcPts val="0"/>
              </a:spcBef>
              <a:buAutoNum type="alphaLcPeriod"/>
            </a:pPr>
            <a:r>
              <a:rPr lang="en-US" b="1" kern="0" baseline="0" dirty="0">
                <a:solidFill>
                  <a:schemeClr val="accent4">
                    <a:lumMod val="85000"/>
                    <a:lumOff val="15000"/>
                  </a:schemeClr>
                </a:solidFill>
              </a:rPr>
              <a:t>What to Pack</a:t>
            </a:r>
            <a:endParaRPr lang="en-US" dirty="0">
              <a:solidFill>
                <a:schemeClr val="accent4">
                  <a:lumMod val="85000"/>
                  <a:lumOff val="15000"/>
                </a:schemeClr>
              </a:solidFill>
            </a:endParaRPr>
          </a:p>
          <a:p>
            <a:pPr marL="457200" lvl="1" indent="-342900" eaLnBrk="1" hangingPunct="1">
              <a:lnSpc>
                <a:spcPct val="150000"/>
              </a:lnSpc>
              <a:spcBef>
                <a:spcPts val="0"/>
              </a:spcBef>
              <a:buFont typeface="+mj-lt"/>
              <a:buAutoNum type="alphaLcPeriod"/>
            </a:pPr>
            <a:r>
              <a:rPr lang="en-US" b="1" kern="0" baseline="0" dirty="0">
                <a:solidFill>
                  <a:schemeClr val="accent4">
                    <a:lumMod val="85000"/>
                    <a:lumOff val="15000"/>
                  </a:schemeClr>
                </a:solidFill>
              </a:rPr>
              <a:t>MPC App</a:t>
            </a:r>
          </a:p>
          <a:p>
            <a:pPr marL="457200" lvl="1" indent="-342900">
              <a:lnSpc>
                <a:spcPct val="150000"/>
              </a:lnSpc>
              <a:spcBef>
                <a:spcPts val="0"/>
              </a:spcBef>
              <a:buAutoNum type="alphaLcPeriod"/>
            </a:pPr>
            <a:r>
              <a:rPr lang="en-US" b="1" kern="0" baseline="0" dirty="0">
                <a:solidFill>
                  <a:schemeClr val="accent4">
                    <a:lumMod val="85000"/>
                    <a:lumOff val="15000"/>
                  </a:schemeClr>
                </a:solidFill>
              </a:rPr>
              <a:t>Flights</a:t>
            </a:r>
            <a:endParaRPr lang="en-US" dirty="0">
              <a:solidFill>
                <a:schemeClr val="accent4">
                  <a:lumMod val="85000"/>
                  <a:lumOff val="15000"/>
                </a:schemeClr>
              </a:solidFill>
            </a:endParaRPr>
          </a:p>
          <a:p>
            <a:pPr marL="457200" lvl="1" indent="-342900" eaLnBrk="1" hangingPunct="1">
              <a:lnSpc>
                <a:spcPct val="150000"/>
              </a:lnSpc>
              <a:spcBef>
                <a:spcPts val="0"/>
              </a:spcBef>
              <a:buFont typeface="+mj-lt"/>
              <a:buAutoNum type="alphaLcPeriod"/>
            </a:pPr>
            <a:r>
              <a:rPr lang="en-US" b="1" kern="0" baseline="0" dirty="0">
                <a:solidFill>
                  <a:schemeClr val="accent4">
                    <a:lumMod val="85000"/>
                    <a:lumOff val="15000"/>
                  </a:schemeClr>
                </a:solidFill>
              </a:rPr>
              <a:t>On Tour</a:t>
            </a:r>
          </a:p>
          <a:p>
            <a:pPr marL="1028700" lvl="2" indent="-514350" eaLnBrk="1" hangingPunct="1">
              <a:lnSpc>
                <a:spcPct val="150000"/>
              </a:lnSpc>
              <a:spcBef>
                <a:spcPts val="0"/>
              </a:spcBef>
              <a:buFont typeface="+mj-lt"/>
              <a:buAutoNum type="romanLcPeriod"/>
            </a:pPr>
            <a:r>
              <a:rPr lang="en-US" b="1" kern="0" baseline="0" dirty="0">
                <a:solidFill>
                  <a:schemeClr val="accent4">
                    <a:lumMod val="85000"/>
                    <a:lumOff val="15000"/>
                  </a:schemeClr>
                </a:solidFill>
              </a:rPr>
              <a:t>Arrival Day</a:t>
            </a:r>
          </a:p>
          <a:p>
            <a:pPr marL="1028700" lvl="2" indent="-514350" eaLnBrk="1" hangingPunct="1">
              <a:lnSpc>
                <a:spcPct val="150000"/>
              </a:lnSpc>
              <a:spcBef>
                <a:spcPts val="0"/>
              </a:spcBef>
              <a:buFont typeface="+mj-lt"/>
              <a:buAutoNum type="romanLcPeriod"/>
            </a:pPr>
            <a:r>
              <a:rPr lang="en-US" b="1" kern="0" baseline="0" dirty="0">
                <a:solidFill>
                  <a:schemeClr val="accent4">
                    <a:lumMod val="85000"/>
                    <a:lumOff val="15000"/>
                  </a:schemeClr>
                </a:solidFill>
              </a:rPr>
              <a:t>Your Tour Manager</a:t>
            </a:r>
          </a:p>
          <a:p>
            <a:pPr marL="1028700" lvl="2" indent="-514350" eaLnBrk="1" hangingPunct="1">
              <a:lnSpc>
                <a:spcPct val="150000"/>
              </a:lnSpc>
              <a:spcBef>
                <a:spcPts val="0"/>
              </a:spcBef>
              <a:buFont typeface="+mj-lt"/>
              <a:buAutoNum type="romanLcPeriod"/>
            </a:pPr>
            <a:r>
              <a:rPr lang="en-US" b="1" kern="0" baseline="0" dirty="0">
                <a:solidFill>
                  <a:schemeClr val="accent4">
                    <a:lumMod val="85000"/>
                    <a:lumOff val="15000"/>
                  </a:schemeClr>
                </a:solidFill>
              </a:rPr>
              <a:t>Meals</a:t>
            </a:r>
          </a:p>
          <a:p>
            <a:pPr marL="1028700" lvl="2" indent="-514350" eaLnBrk="1" hangingPunct="1">
              <a:lnSpc>
                <a:spcPct val="150000"/>
              </a:lnSpc>
              <a:spcBef>
                <a:spcPts val="0"/>
              </a:spcBef>
              <a:buFont typeface="+mj-lt"/>
              <a:buAutoNum type="romanLcPeriod"/>
            </a:pPr>
            <a:r>
              <a:rPr lang="en-US" b="1" kern="0" baseline="0" dirty="0">
                <a:solidFill>
                  <a:schemeClr val="accent4">
                    <a:lumMod val="85000"/>
                    <a:lumOff val="15000"/>
                  </a:schemeClr>
                </a:solidFill>
              </a:rPr>
              <a:t>Staying in Touch</a:t>
            </a:r>
          </a:p>
          <a:p>
            <a:pPr marL="457200" lvl="1" indent="-342900" eaLnBrk="1" hangingPunct="1">
              <a:lnSpc>
                <a:spcPct val="150000"/>
              </a:lnSpc>
              <a:spcBef>
                <a:spcPts val="0"/>
              </a:spcBef>
              <a:buFont typeface="+mj-lt"/>
              <a:buAutoNum type="alphaLcPeriod"/>
            </a:pPr>
            <a:r>
              <a:rPr lang="en-US" b="1" kern="0" baseline="0" dirty="0">
                <a:solidFill>
                  <a:schemeClr val="accent4">
                    <a:lumMod val="85000"/>
                    <a:lumOff val="15000"/>
                  </a:schemeClr>
                </a:solidFill>
              </a:rPr>
              <a:t>Tips from Experience</a:t>
            </a:r>
          </a:p>
          <a:p>
            <a:pPr marL="457200" lvl="1" indent="-342900" eaLnBrk="1" hangingPunct="1">
              <a:lnSpc>
                <a:spcPct val="150000"/>
              </a:lnSpc>
              <a:spcBef>
                <a:spcPts val="0"/>
              </a:spcBef>
              <a:buFont typeface="+mj-lt"/>
              <a:buAutoNum type="alphaLcPeriod"/>
            </a:pPr>
            <a:r>
              <a:rPr lang="en-US" b="1" kern="0" baseline="0" dirty="0">
                <a:solidFill>
                  <a:schemeClr val="accent4">
                    <a:lumMod val="85000"/>
                    <a:lumOff val="15000"/>
                  </a:schemeClr>
                </a:solidFill>
              </a:rPr>
              <a:t>The “F Word” of Travel</a:t>
            </a:r>
          </a:p>
          <a:p>
            <a:pPr marL="457200" lvl="1" indent="-342900" eaLnBrk="1" hangingPunct="1">
              <a:lnSpc>
                <a:spcPct val="150000"/>
              </a:lnSpc>
              <a:spcBef>
                <a:spcPts val="0"/>
              </a:spcBef>
              <a:buFont typeface="+mj-lt"/>
              <a:buAutoNum type="alphaLcPeriod"/>
            </a:pPr>
            <a:r>
              <a:rPr lang="en-US" b="1" kern="0" baseline="0" dirty="0">
                <a:solidFill>
                  <a:schemeClr val="accent4">
                    <a:lumMod val="85000"/>
                    <a:lumOff val="15000"/>
                  </a:schemeClr>
                </a:solidFill>
              </a:rPr>
              <a:t>Questions</a:t>
            </a:r>
          </a:p>
        </p:txBody>
      </p:sp>
      <p:sp>
        <p:nvSpPr>
          <p:cNvPr id="10" name="Flowchart: Connector 9">
            <a:extLst>
              <a:ext uri="{FF2B5EF4-FFF2-40B4-BE49-F238E27FC236}">
                <a16:creationId xmlns:a16="http://schemas.microsoft.com/office/drawing/2014/main" id="{C52C5A6B-FE74-495C-966F-4292C02B4CB3}"/>
              </a:ext>
            </a:extLst>
          </p:cNvPr>
          <p:cNvSpPr/>
          <p:nvPr/>
        </p:nvSpPr>
        <p:spPr bwMode="auto">
          <a:xfrm rot="21328906">
            <a:off x="6599275" y="5760335"/>
            <a:ext cx="2608641" cy="671688"/>
          </a:xfrm>
          <a:prstGeom prst="flowChartConnector">
            <a:avLst/>
          </a:prstGeom>
          <a:gradFill flip="none" rotWithShape="1">
            <a:gsLst>
              <a:gs pos="0">
                <a:srgbClr val="27318B"/>
              </a:gs>
              <a:gs pos="81000">
                <a:schemeClr val="accent2">
                  <a:alpha val="0"/>
                </a:schemeClr>
              </a:gs>
            </a:gsLst>
            <a:path path="circle">
              <a:fillToRect r="100000" b="100000"/>
            </a:path>
            <a:tileRect l="-100000" t="-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25000">
              <a:ln>
                <a:noFill/>
              </a:ln>
              <a:solidFill>
                <a:schemeClr val="tx1"/>
              </a:solidFill>
              <a:effectLst/>
              <a:latin typeface="Arial" charset="0"/>
              <a:cs typeface="Arial" charset="0"/>
            </a:endParaRPr>
          </a:p>
        </p:txBody>
      </p:sp>
      <mc:AlternateContent xmlns:mc="http://schemas.openxmlformats.org/markup-compatibility/2006">
        <mc:Choice xmlns:am3d="http://schemas.microsoft.com/office/drawing/2017/model3d" Requires="am3d">
          <p:graphicFrame>
            <p:nvGraphicFramePr>
              <p:cNvPr id="8" name="3D Model 7" descr="Backpack">
                <a:extLst>
                  <a:ext uri="{FF2B5EF4-FFF2-40B4-BE49-F238E27FC236}">
                    <a16:creationId xmlns:a16="http://schemas.microsoft.com/office/drawing/2014/main" id="{D1353009-F59F-4D3E-B407-8EB3D9DF5767}"/>
                  </a:ext>
                </a:extLst>
              </p:cNvPr>
              <p:cNvGraphicFramePr>
                <a:graphicFrameLocks noChangeAspect="1"/>
              </p:cNvGraphicFramePr>
              <p:nvPr>
                <p:extLst>
                  <p:ext uri="{D42A27DB-BD31-4B8C-83A1-F6EECF244321}">
                    <p14:modId xmlns:p14="http://schemas.microsoft.com/office/powerpoint/2010/main" val="4035148886"/>
                  </p:ext>
                </p:extLst>
              </p:nvPr>
            </p:nvGraphicFramePr>
            <p:xfrm rot="21036406">
              <a:off x="5768000" y="3303307"/>
              <a:ext cx="2386027" cy="3222561"/>
            </p:xfrm>
            <a:graphic>
              <a:graphicData uri="http://schemas.microsoft.com/office/drawing/2017/model3d">
                <am3d:model3d r:embed="rId2">
                  <am3d:spPr>
                    <a:xfrm rot="21036406">
                      <a:off x="0" y="0"/>
                      <a:ext cx="2386027" cy="3222561"/>
                    </a:xfrm>
                    <a:prstGeom prst="rect">
                      <a:avLst/>
                    </a:prstGeom>
                  </am3d:spPr>
                  <am3d:camera>
                    <am3d:pos x="0" y="0" z="66060348"/>
                    <am3d:up dx="0" dy="36000000" dz="0"/>
                    <am3d:lookAt x="0" y="0" z="0"/>
                    <am3d:perspective fov="2700000"/>
                  </am3d:camera>
                  <am3d:trans>
                    <am3d:meterPerModelUnit n="11811938" d="1000000"/>
                    <am3d:preTrans dx="0" dy="-17332769" dz="4414822"/>
                    <am3d:scale>
                      <am3d:sx n="1000000" d="1000000"/>
                      <am3d:sy n="1000000" d="1000000"/>
                      <am3d:sz n="1000000" d="1000000"/>
                    </am3d:scale>
                    <am3d:rot ax="741518" ay="-1788514" az="-372959"/>
                    <am3d:postTrans dx="0" dy="0" dz="0"/>
                  </am3d:trans>
                  <am3d:raster rName="Office3DRenderer" rVer="16.0.8326">
                    <am3d:blip r:embed="rId3"/>
                  </am3d:raster>
                  <am3d:objViewport viewportSz="398304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Backpack">
                <a:extLst>
                  <a:ext uri="{FF2B5EF4-FFF2-40B4-BE49-F238E27FC236}">
                    <a16:creationId xmlns:a16="http://schemas.microsoft.com/office/drawing/2014/main" id="{D1353009-F59F-4D3E-B407-8EB3D9DF5767}"/>
                  </a:ext>
                </a:extLst>
              </p:cNvPr>
              <p:cNvPicPr>
                <a:picLocks noGrp="1" noRot="1" noChangeAspect="1" noMove="1" noResize="1" noEditPoints="1" noAdjustHandles="1" noChangeArrowheads="1" noChangeShapeType="1" noCrop="1"/>
              </p:cNvPicPr>
              <p:nvPr/>
            </p:nvPicPr>
            <p:blipFill>
              <a:blip r:embed="rId3"/>
              <a:stretch>
                <a:fillRect/>
              </a:stretch>
            </p:blipFill>
            <p:spPr>
              <a:xfrm rot="21036406">
                <a:off x="5768000" y="3303307"/>
                <a:ext cx="2386027" cy="3222561"/>
              </a:xfrm>
              <a:prstGeom prst="rect">
                <a:avLst/>
              </a:prstGeom>
            </p:spPr>
          </p:pic>
        </mc:Fallback>
      </mc:AlternateContent>
    </p:spTree>
    <p:extLst>
      <p:ext uri="{BB962C8B-B14F-4D97-AF65-F5344CB8AC3E}">
        <p14:creationId xmlns:p14="http://schemas.microsoft.com/office/powerpoint/2010/main" val="1453552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3AECAC-B72A-4784-83B4-9008753D86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786" r="14773"/>
          <a:stretch/>
        </p:blipFill>
        <p:spPr>
          <a:xfrm>
            <a:off x="227662" y="190037"/>
            <a:ext cx="3692698" cy="6483096"/>
          </a:xfrm>
          <a:prstGeom prst="rect">
            <a:avLst/>
          </a:prstGeom>
        </p:spPr>
      </p:pic>
      <p:sp>
        <p:nvSpPr>
          <p:cNvPr id="12" name="Rectangle 11">
            <a:extLst>
              <a:ext uri="{FF2B5EF4-FFF2-40B4-BE49-F238E27FC236}">
                <a16:creationId xmlns:a16="http://schemas.microsoft.com/office/drawing/2014/main" id="{32610718-05C7-474A-940E-393DDA81538F}"/>
              </a:ext>
            </a:extLst>
          </p:cNvPr>
          <p:cNvSpPr/>
          <p:nvPr/>
        </p:nvSpPr>
        <p:spPr>
          <a:xfrm>
            <a:off x="4187958" y="1613043"/>
            <a:ext cx="4597954" cy="4846320"/>
          </a:xfrm>
          <a:prstGeom prst="rect">
            <a:avLst/>
          </a:prstGeom>
        </p:spPr>
        <p:txBody>
          <a:bodyPr wrap="square" lIns="91440" tIns="45720" rIns="91440" bIns="45720" anchor="t">
            <a:noAutofit/>
          </a:bodyPr>
          <a:lstStyle/>
          <a:p>
            <a:pPr algn="ctr">
              <a:spcBef>
                <a:spcPct val="10000"/>
              </a:spcBef>
            </a:pPr>
            <a:r>
              <a:rPr lang="en-US" sz="2000" b="1" baseline="0" dirty="0">
                <a:latin typeface="Arial"/>
                <a:cs typeface="Arial"/>
              </a:rPr>
              <a:t>Know the rules before you go:</a:t>
            </a:r>
          </a:p>
          <a:p>
            <a:pPr algn="ctr">
              <a:spcBef>
                <a:spcPct val="10000"/>
              </a:spcBef>
            </a:pPr>
            <a:r>
              <a:rPr lang="en-US" sz="2000" baseline="0" dirty="0">
                <a:latin typeface="Arial"/>
                <a:cs typeface="Arial"/>
              </a:rPr>
              <a:t>Following the rules is the best way to ensure that everyone gets the most out of their educational travel experience.</a:t>
            </a:r>
          </a:p>
          <a:p>
            <a:pPr algn="ctr">
              <a:spcBef>
                <a:spcPct val="10000"/>
              </a:spcBef>
            </a:pPr>
            <a:endParaRPr lang="en-US" sz="2000" baseline="0"/>
          </a:p>
          <a:p>
            <a:pPr algn="ctr"/>
            <a:r>
              <a:rPr lang="en-US" sz="2000" baseline="0" dirty="0">
                <a:hlinkClick r:id="rId4"/>
              </a:rPr>
              <a:t>www.acis.com/behavior-guidelines </a:t>
            </a:r>
            <a:endParaRPr lang="en-US"/>
          </a:p>
          <a:p>
            <a:pPr algn="ctr">
              <a:spcBef>
                <a:spcPct val="10000"/>
              </a:spcBef>
            </a:pPr>
            <a:endParaRPr lang="en-US" sz="2000" baseline="0" dirty="0"/>
          </a:p>
        </p:txBody>
      </p:sp>
      <p:sp>
        <p:nvSpPr>
          <p:cNvPr id="5" name="Flowchart: Connector 4">
            <a:extLst>
              <a:ext uri="{FF2B5EF4-FFF2-40B4-BE49-F238E27FC236}">
                <a16:creationId xmlns:a16="http://schemas.microsoft.com/office/drawing/2014/main" id="{DA03D806-9E2A-4320-A987-17F3E7AF27C7}"/>
              </a:ext>
            </a:extLst>
          </p:cNvPr>
          <p:cNvSpPr/>
          <p:nvPr/>
        </p:nvSpPr>
        <p:spPr bwMode="auto">
          <a:xfrm rot="21118372">
            <a:off x="3357770" y="4156103"/>
            <a:ext cx="2403058" cy="2403058"/>
          </a:xfrm>
          <a:prstGeom prst="flowChartConnector">
            <a:avLst/>
          </a:prstGeom>
          <a:solidFill>
            <a:srgbClr val="FBAD1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b="1" kern="0" baseline="0">
                <a:solidFill>
                  <a:schemeClr val="bg1"/>
                </a:solidFill>
                <a:latin typeface="Arial" panose="020B0604020202020204" pitchFamily="34" charset="0"/>
                <a:cs typeface="Arial" panose="020B0604020202020204" pitchFamily="34" charset="0"/>
              </a:rPr>
              <a:t>Part of the fun of traveling is meeting new and interesting people!</a:t>
            </a:r>
            <a:endParaRPr kumimoji="0" lang="en-US" sz="1600" b="0" i="0" u="none" strike="noStrike" cap="none" normalizeH="0" baseline="-25000">
              <a:ln>
                <a:noFill/>
              </a:ln>
              <a:solidFill>
                <a:schemeClr val="tx1"/>
              </a:solidFill>
              <a:effectLst/>
              <a:latin typeface="Arial" charset="0"/>
              <a:cs typeface="Arial" charset="0"/>
            </a:endParaRPr>
          </a:p>
        </p:txBody>
      </p:sp>
      <p:grpSp>
        <p:nvGrpSpPr>
          <p:cNvPr id="7" name="Group 6">
            <a:extLst>
              <a:ext uri="{FF2B5EF4-FFF2-40B4-BE49-F238E27FC236}">
                <a16:creationId xmlns:a16="http://schemas.microsoft.com/office/drawing/2014/main" id="{3F01DE64-FF4E-4E9F-BF54-9713ABA438D4}"/>
              </a:ext>
            </a:extLst>
          </p:cNvPr>
          <p:cNvGrpSpPr/>
          <p:nvPr/>
        </p:nvGrpSpPr>
        <p:grpSpPr>
          <a:xfrm>
            <a:off x="3048290" y="351611"/>
            <a:ext cx="5577840" cy="1044660"/>
            <a:chOff x="3433665" y="215900"/>
            <a:chExt cx="4293265" cy="1044660"/>
          </a:xfrm>
        </p:grpSpPr>
        <p:sp>
          <p:nvSpPr>
            <p:cNvPr id="8" name="Rectangle 7">
              <a:extLst>
                <a:ext uri="{FF2B5EF4-FFF2-40B4-BE49-F238E27FC236}">
                  <a16:creationId xmlns:a16="http://schemas.microsoft.com/office/drawing/2014/main" id="{DBB76CB4-BCBE-49BB-9199-508C21BC5AEE}"/>
                </a:ext>
              </a:extLst>
            </p:cNvPr>
            <p:cNvSpPr/>
            <p:nvPr/>
          </p:nvSpPr>
          <p:spPr bwMode="auto">
            <a:xfrm>
              <a:off x="3490833" y="282682"/>
              <a:ext cx="4236097" cy="977878"/>
            </a:xfrm>
            <a:prstGeom prst="rect">
              <a:avLst/>
            </a:prstGeom>
            <a:solidFill>
              <a:srgbClr val="2731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62626"/>
                </a:solidFill>
                <a:effectLst/>
                <a:uLnTx/>
                <a:uFillTx/>
                <a:latin typeface="Arial" charset="0"/>
                <a:ea typeface="+mn-ea"/>
                <a:cs typeface="Arial" charset="0"/>
              </a:endParaRPr>
            </a:p>
          </p:txBody>
        </p:sp>
        <p:sp>
          <p:nvSpPr>
            <p:cNvPr id="9" name="Rectangle 8">
              <a:extLst>
                <a:ext uri="{FF2B5EF4-FFF2-40B4-BE49-F238E27FC236}">
                  <a16:creationId xmlns:a16="http://schemas.microsoft.com/office/drawing/2014/main" id="{FF23B606-AC90-4795-A8E9-ECDDF8BA0304}"/>
                </a:ext>
              </a:extLst>
            </p:cNvPr>
            <p:cNvSpPr/>
            <p:nvPr/>
          </p:nvSpPr>
          <p:spPr bwMode="auto">
            <a:xfrm>
              <a:off x="3433665" y="215900"/>
              <a:ext cx="4236097" cy="977878"/>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62626"/>
                </a:solidFill>
                <a:effectLst/>
                <a:uLnTx/>
                <a:uFillTx/>
                <a:latin typeface="Arial" charset="0"/>
                <a:ea typeface="+mn-ea"/>
                <a:cs typeface="Arial" charset="0"/>
              </a:endParaRPr>
            </a:p>
          </p:txBody>
        </p:sp>
      </p:grpSp>
      <p:sp>
        <p:nvSpPr>
          <p:cNvPr id="10" name="Rectangle 2"/>
          <p:cNvSpPr txBox="1">
            <a:spLocks noChangeArrowheads="1"/>
          </p:cNvSpPr>
          <p:nvPr/>
        </p:nvSpPr>
        <p:spPr bwMode="auto">
          <a:xfrm>
            <a:off x="3573378" y="382587"/>
            <a:ext cx="4937760" cy="914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panose="020B0604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a:lstStyle>
          <a:p>
            <a:pPr eaLnBrk="1" hangingPunct="1">
              <a:defRPr/>
            </a:pPr>
            <a:r>
              <a:rPr lang="en-US" kern="0" baseline="0">
                <a:effectLst/>
                <a:latin typeface="+mj-lt"/>
              </a:rPr>
              <a:t>Behavior Guidelines</a:t>
            </a:r>
          </a:p>
        </p:txBody>
      </p:sp>
    </p:spTree>
    <p:extLst>
      <p:ext uri="{BB962C8B-B14F-4D97-AF65-F5344CB8AC3E}">
        <p14:creationId xmlns:p14="http://schemas.microsoft.com/office/powerpoint/2010/main" val="4190489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610718-05C7-474A-940E-393DDA81538F}"/>
              </a:ext>
            </a:extLst>
          </p:cNvPr>
          <p:cNvSpPr/>
          <p:nvPr/>
        </p:nvSpPr>
        <p:spPr>
          <a:xfrm>
            <a:off x="4026923" y="1613043"/>
            <a:ext cx="4771021" cy="4846320"/>
          </a:xfrm>
          <a:prstGeom prst="rect">
            <a:avLst/>
          </a:prstGeom>
        </p:spPr>
        <p:txBody>
          <a:bodyPr wrap="square" lIns="91440" tIns="45720" rIns="91440" bIns="45720" anchor="t">
            <a:noAutofit/>
          </a:bodyPr>
          <a:lstStyle/>
          <a:p>
            <a:pPr marL="400050" lvl="1" indent="-285750">
              <a:lnSpc>
                <a:spcPct val="125000"/>
              </a:lnSpc>
              <a:buBlip>
                <a:blip r:embed="rId3"/>
              </a:buBlip>
              <a:defRPr/>
            </a:pPr>
            <a:r>
              <a:rPr lang="en-US" sz="2000" kern="0" baseline="0">
                <a:solidFill>
                  <a:srgbClr val="262626"/>
                </a:solidFill>
                <a:latin typeface="+mn-lt"/>
                <a:cs typeface="Arial"/>
              </a:rPr>
              <a:t>Always check the weather forecast</a:t>
            </a:r>
            <a:endParaRPr lang="en-US" sz="2000" b="0" i="0" u="none" strike="noStrike" kern="0" cap="none" spc="0" normalizeH="0" baseline="0" noProof="0">
              <a:ln>
                <a:noFill/>
              </a:ln>
              <a:solidFill>
                <a:srgbClr val="262626"/>
              </a:solidFill>
              <a:effectLst/>
              <a:uLnTx/>
              <a:uFillTx/>
              <a:latin typeface="+mn-lt"/>
            </a:endParaRPr>
          </a:p>
          <a:p>
            <a:pPr marL="400050" lvl="1" indent="-285750">
              <a:lnSpc>
                <a:spcPct val="125000"/>
              </a:lnSpc>
              <a:buBlip>
                <a:blip r:embed="rId3"/>
              </a:buBlip>
              <a:defRPr/>
            </a:pPr>
            <a:r>
              <a:rPr kumimoji="0" lang="en-US" sz="2000" b="0" i="0" u="none" strike="noStrike" kern="0" cap="none" spc="0" normalizeH="0" baseline="0" noProof="0">
                <a:ln>
                  <a:noFill/>
                </a:ln>
                <a:solidFill>
                  <a:srgbClr val="262626"/>
                </a:solidFill>
                <a:effectLst/>
                <a:uLnTx/>
                <a:uFillTx/>
                <a:latin typeface="+mn-lt"/>
                <a:ea typeface="+mn-ea"/>
                <a:cs typeface="Arial"/>
              </a:rPr>
              <a:t>Your </a:t>
            </a:r>
            <a:r>
              <a:rPr lang="en-US" sz="2000" kern="0" baseline="0">
                <a:solidFill>
                  <a:srgbClr val="262626"/>
                </a:solidFill>
                <a:latin typeface="+mn-lt"/>
                <a:cs typeface="Arial"/>
              </a:rPr>
              <a:t>hand luggage (backpack)</a:t>
            </a:r>
            <a:endParaRPr lang="en-US" sz="2000" b="0" i="0" u="none" strike="noStrike" kern="0" cap="none" spc="0" normalizeH="0" baseline="0" noProof="0">
              <a:ln>
                <a:noFill/>
              </a:ln>
              <a:solidFill>
                <a:srgbClr val="262626"/>
              </a:solidFill>
              <a:effectLst/>
              <a:uLnTx/>
              <a:uFillTx/>
              <a:latin typeface="+mn-lt"/>
              <a:cs typeface="Arial" charset="0"/>
            </a:endParaRPr>
          </a:p>
          <a:p>
            <a:pPr marL="400050" marR="0" lvl="1" indent="-285750" algn="l" defTabSz="914400" rtl="0" eaLnBrk="1" fontAlgn="base" latinLnBrk="0" hangingPunct="1">
              <a:lnSpc>
                <a:spcPct val="125000"/>
              </a:lnSpc>
              <a:spcBef>
                <a:spcPct val="0"/>
              </a:spcBef>
              <a:spcAft>
                <a:spcPct val="0"/>
              </a:spcAft>
              <a:buClrTx/>
              <a:buSzTx/>
              <a:buBlip>
                <a:blip r:embed="rId3"/>
              </a:buBlip>
              <a:tabLst/>
              <a:defRPr/>
            </a:pPr>
            <a:r>
              <a:rPr kumimoji="0" lang="en-US" sz="2000" b="0" i="0" u="none" strike="noStrike" kern="0" cap="none" spc="0" normalizeH="0" baseline="0" noProof="0">
                <a:ln>
                  <a:noFill/>
                </a:ln>
                <a:solidFill>
                  <a:srgbClr val="262626"/>
                </a:solidFill>
                <a:effectLst/>
                <a:uLnTx/>
                <a:uFillTx/>
                <a:latin typeface="+mn-lt"/>
                <a:ea typeface="+mn-ea"/>
                <a:cs typeface="Arial" charset="0"/>
              </a:rPr>
              <a:t>Your suitcase (make it a carry-on!)</a:t>
            </a:r>
          </a:p>
          <a:p>
            <a:pPr marL="400050" marR="0" lvl="1" indent="-285750" algn="l" defTabSz="914400" rtl="0" eaLnBrk="1" fontAlgn="base" latinLnBrk="0" hangingPunct="1">
              <a:lnSpc>
                <a:spcPct val="125000"/>
              </a:lnSpc>
              <a:spcBef>
                <a:spcPct val="0"/>
              </a:spcBef>
              <a:spcAft>
                <a:spcPct val="0"/>
              </a:spcAft>
              <a:buClrTx/>
              <a:buSzTx/>
              <a:buBlip>
                <a:blip r:embed="rId3"/>
              </a:buBlip>
              <a:tabLst/>
              <a:defRPr/>
            </a:pPr>
            <a:r>
              <a:rPr kumimoji="0" lang="en-US" sz="2000" b="0" i="0" u="none" strike="noStrike" kern="0" cap="none" spc="0" normalizeH="0" baseline="0" noProof="0">
                <a:ln>
                  <a:noFill/>
                </a:ln>
                <a:solidFill>
                  <a:srgbClr val="262626"/>
                </a:solidFill>
                <a:effectLst/>
                <a:uLnTx/>
                <a:uFillTx/>
                <a:latin typeface="+mn-lt"/>
                <a:ea typeface="+mn-ea"/>
                <a:cs typeface="Arial" charset="0"/>
              </a:rPr>
              <a:t>Masks and hand sanitizer</a:t>
            </a:r>
          </a:p>
          <a:p>
            <a:pPr marL="400050" marR="0" lvl="1" indent="-285750" algn="l" defTabSz="914400" rtl="0" eaLnBrk="1" fontAlgn="base" latinLnBrk="0" hangingPunct="1">
              <a:lnSpc>
                <a:spcPct val="125000"/>
              </a:lnSpc>
              <a:spcBef>
                <a:spcPct val="0"/>
              </a:spcBef>
              <a:spcAft>
                <a:spcPct val="0"/>
              </a:spcAft>
              <a:buClrTx/>
              <a:buSzTx/>
              <a:buBlip>
                <a:blip r:embed="rId3"/>
              </a:buBlip>
              <a:tabLst/>
              <a:defRPr/>
            </a:pPr>
            <a:r>
              <a:rPr kumimoji="0" lang="en-US" sz="2000" b="0" i="0" u="none" strike="noStrike" kern="0" cap="none" spc="0" normalizeH="0" baseline="0" noProof="0">
                <a:ln>
                  <a:noFill/>
                </a:ln>
                <a:solidFill>
                  <a:srgbClr val="262626"/>
                </a:solidFill>
                <a:effectLst/>
                <a:uLnTx/>
                <a:uFillTx/>
                <a:latin typeface="+mn-lt"/>
                <a:ea typeface="+mn-ea"/>
                <a:cs typeface="Arial" charset="0"/>
              </a:rPr>
              <a:t>Chargers</a:t>
            </a:r>
          </a:p>
          <a:p>
            <a:pPr marL="400050" marR="0" lvl="1" indent="-285750" algn="l" defTabSz="914400" rtl="0" eaLnBrk="1" fontAlgn="base" latinLnBrk="0" hangingPunct="1">
              <a:lnSpc>
                <a:spcPct val="125000"/>
              </a:lnSpc>
              <a:spcBef>
                <a:spcPct val="0"/>
              </a:spcBef>
              <a:spcAft>
                <a:spcPct val="0"/>
              </a:spcAft>
              <a:buClrTx/>
              <a:buSzTx/>
              <a:buBlip>
                <a:blip r:embed="rId3"/>
              </a:buBlip>
              <a:tabLst/>
              <a:defRPr/>
            </a:pPr>
            <a:r>
              <a:rPr kumimoji="0" lang="en-US" sz="2000" b="0" i="0" u="none" strike="noStrike" kern="0" cap="none" spc="0" normalizeH="0" baseline="0" noProof="0">
                <a:ln>
                  <a:noFill/>
                </a:ln>
                <a:solidFill>
                  <a:srgbClr val="262626"/>
                </a:solidFill>
                <a:effectLst/>
                <a:uLnTx/>
                <a:uFillTx/>
                <a:latin typeface="+mn-lt"/>
                <a:ea typeface="+mn-ea"/>
                <a:cs typeface="Arial" charset="0"/>
              </a:rPr>
              <a:t>Lost/delayed luggage can happen – be prepared</a:t>
            </a:r>
          </a:p>
          <a:p>
            <a:pPr marL="400050" lvl="1" indent="-285750">
              <a:lnSpc>
                <a:spcPct val="125000"/>
              </a:lnSpc>
              <a:buBlip>
                <a:blip r:embed="rId3"/>
              </a:buBlip>
              <a:defRPr/>
            </a:pPr>
            <a:r>
              <a:rPr lang="en-US" sz="2000" kern="0" baseline="0">
                <a:solidFill>
                  <a:srgbClr val="262626"/>
                </a:solidFill>
                <a:latin typeface="+mn-lt"/>
                <a:cs typeface="Arial"/>
              </a:rPr>
              <a:t>A watch to stay on time!</a:t>
            </a:r>
          </a:p>
          <a:p>
            <a:pPr marL="400050" marR="0" lvl="1" indent="-285750" algn="l" defTabSz="914400" rtl="0" eaLnBrk="1" fontAlgn="base" latinLnBrk="0" hangingPunct="1">
              <a:lnSpc>
                <a:spcPct val="125000"/>
              </a:lnSpc>
              <a:spcBef>
                <a:spcPct val="0"/>
              </a:spcBef>
              <a:spcAft>
                <a:spcPct val="0"/>
              </a:spcAft>
              <a:buClrTx/>
              <a:buSzTx/>
              <a:buBlip>
                <a:blip r:embed="rId3"/>
              </a:buBlip>
              <a:tabLst/>
              <a:defRPr/>
            </a:pPr>
            <a:r>
              <a:rPr kumimoji="0" lang="en-US" sz="2000" b="0" i="0" u="none" strike="noStrike" kern="0" cap="none" spc="0" normalizeH="0" baseline="0" noProof="0">
                <a:ln>
                  <a:noFill/>
                </a:ln>
                <a:solidFill>
                  <a:srgbClr val="262626"/>
                </a:solidFill>
                <a:effectLst/>
                <a:uLnTx/>
                <a:uFillTx/>
                <a:latin typeface="+mn-lt"/>
                <a:ea typeface="+mn-ea"/>
                <a:cs typeface="Arial" charset="0"/>
              </a:rPr>
              <a:t>For pro packing tips, visit  </a:t>
            </a:r>
            <a:r>
              <a:rPr kumimoji="0" lang="en-US" sz="2000" b="0" i="0" u="none" strike="noStrike" kern="0" cap="none" spc="0" normalizeH="0" baseline="0" noProof="0">
                <a:ln>
                  <a:noFill/>
                </a:ln>
                <a:solidFill>
                  <a:srgbClr val="262626"/>
                </a:solidFill>
                <a:effectLst/>
                <a:uLnTx/>
                <a:uFillTx/>
                <a:latin typeface="+mn-lt"/>
                <a:ea typeface="+mn-ea"/>
                <a:cs typeface="Arial" charset="0"/>
                <a:hlinkClick r:id="rId4"/>
              </a:rPr>
              <a:t>www.acis.com/getting-ready/packing-tips</a:t>
            </a:r>
            <a:endParaRPr kumimoji="0" lang="en-US" sz="2000" b="0" i="0" u="none" strike="noStrike" kern="0" cap="none" spc="0" normalizeH="0" baseline="0" noProof="0">
              <a:ln>
                <a:noFill/>
              </a:ln>
              <a:solidFill>
                <a:srgbClr val="262626"/>
              </a:solidFill>
              <a:effectLst/>
              <a:uLnTx/>
              <a:uFillTx/>
              <a:latin typeface="+mn-lt"/>
              <a:ea typeface="+mn-ea"/>
              <a:cs typeface="Arial" charset="0"/>
            </a:endParaRPr>
          </a:p>
        </p:txBody>
      </p:sp>
      <p:pic>
        <p:nvPicPr>
          <p:cNvPr id="15" name="Picture 14">
            <a:extLst>
              <a:ext uri="{FF2B5EF4-FFF2-40B4-BE49-F238E27FC236}">
                <a16:creationId xmlns:a16="http://schemas.microsoft.com/office/drawing/2014/main" id="{D83AECAC-B72A-4784-83B4-9008753D86B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27341" y="186690"/>
            <a:ext cx="3679266" cy="6482147"/>
          </a:xfrm>
          <a:prstGeom prst="rect">
            <a:avLst/>
          </a:prstGeom>
        </p:spPr>
      </p:pic>
      <p:grpSp>
        <p:nvGrpSpPr>
          <p:cNvPr id="23" name="Group 22">
            <a:extLst>
              <a:ext uri="{FF2B5EF4-FFF2-40B4-BE49-F238E27FC236}">
                <a16:creationId xmlns:a16="http://schemas.microsoft.com/office/drawing/2014/main" id="{3F01DE64-FF4E-4E9F-BF54-9713ABA438D4}"/>
              </a:ext>
            </a:extLst>
          </p:cNvPr>
          <p:cNvGrpSpPr/>
          <p:nvPr/>
        </p:nvGrpSpPr>
        <p:grpSpPr>
          <a:xfrm>
            <a:off x="3048290" y="351611"/>
            <a:ext cx="5577840" cy="1044660"/>
            <a:chOff x="3433665" y="215900"/>
            <a:chExt cx="4293265" cy="1044660"/>
          </a:xfrm>
        </p:grpSpPr>
        <p:sp>
          <p:nvSpPr>
            <p:cNvPr id="13" name="Rectangle 12">
              <a:extLst>
                <a:ext uri="{FF2B5EF4-FFF2-40B4-BE49-F238E27FC236}">
                  <a16:creationId xmlns:a16="http://schemas.microsoft.com/office/drawing/2014/main" id="{DBB76CB4-BCBE-49BB-9199-508C21BC5AEE}"/>
                </a:ext>
              </a:extLst>
            </p:cNvPr>
            <p:cNvSpPr/>
            <p:nvPr/>
          </p:nvSpPr>
          <p:spPr bwMode="auto">
            <a:xfrm>
              <a:off x="3490833" y="282682"/>
              <a:ext cx="4236097" cy="977878"/>
            </a:xfrm>
            <a:prstGeom prst="rect">
              <a:avLst/>
            </a:prstGeom>
            <a:solidFill>
              <a:srgbClr val="2731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62626"/>
                </a:solidFill>
                <a:effectLst/>
                <a:uLnTx/>
                <a:uFillTx/>
                <a:latin typeface="Arial" charset="0"/>
                <a:ea typeface="+mn-ea"/>
                <a:cs typeface="Arial" charset="0"/>
              </a:endParaRPr>
            </a:p>
          </p:txBody>
        </p:sp>
        <p:sp>
          <p:nvSpPr>
            <p:cNvPr id="2" name="Rectangle 1">
              <a:extLst>
                <a:ext uri="{FF2B5EF4-FFF2-40B4-BE49-F238E27FC236}">
                  <a16:creationId xmlns:a16="http://schemas.microsoft.com/office/drawing/2014/main" id="{FF23B606-AC90-4795-A8E9-ECDDF8BA0304}"/>
                </a:ext>
              </a:extLst>
            </p:cNvPr>
            <p:cNvSpPr/>
            <p:nvPr/>
          </p:nvSpPr>
          <p:spPr bwMode="auto">
            <a:xfrm>
              <a:off x="3433665" y="215900"/>
              <a:ext cx="4236097" cy="977878"/>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62626"/>
                </a:solidFill>
                <a:effectLst/>
                <a:uLnTx/>
                <a:uFillTx/>
                <a:latin typeface="Arial" charset="0"/>
                <a:ea typeface="+mn-ea"/>
                <a:cs typeface="Arial" charset="0"/>
              </a:endParaRPr>
            </a:p>
          </p:txBody>
        </p:sp>
      </p:grpSp>
      <p:sp>
        <p:nvSpPr>
          <p:cNvPr id="9" name="Rectangle 2"/>
          <p:cNvSpPr>
            <a:spLocks noGrp="1" noChangeArrowheads="1"/>
          </p:cNvSpPr>
          <p:nvPr>
            <p:ph type="title" idx="4294967295"/>
          </p:nvPr>
        </p:nvSpPr>
        <p:spPr>
          <a:xfrm>
            <a:off x="3573379" y="382587"/>
            <a:ext cx="4937760" cy="914400"/>
          </a:xfrm>
        </p:spPr>
        <p:txBody>
          <a:bodyPr/>
          <a:lstStyle/>
          <a:p>
            <a:pPr eaLnBrk="1" hangingPunct="1">
              <a:defRPr/>
            </a:pPr>
            <a:r>
              <a:rPr lang="en-US">
                <a:effectLst/>
                <a:latin typeface="+mj-lt"/>
              </a:rPr>
              <a:t>What to Pack</a:t>
            </a:r>
          </a:p>
        </p:txBody>
      </p:sp>
    </p:spTree>
    <p:extLst>
      <p:ext uri="{BB962C8B-B14F-4D97-AF65-F5344CB8AC3E}">
        <p14:creationId xmlns:p14="http://schemas.microsoft.com/office/powerpoint/2010/main" val="3329496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9A3DB9-A51B-4681-AD84-4B966951884E}"/>
              </a:ext>
            </a:extLst>
          </p:cNvPr>
          <p:cNvSpPr/>
          <p:nvPr/>
        </p:nvSpPr>
        <p:spPr bwMode="auto">
          <a:xfrm>
            <a:off x="-1243" y="0"/>
            <a:ext cx="9145243" cy="1636295"/>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dirty="0">
              <a:ln>
                <a:noFill/>
              </a:ln>
              <a:solidFill>
                <a:srgbClr val="262626"/>
              </a:solidFill>
              <a:effectLst/>
              <a:uLnTx/>
              <a:uFillTx/>
              <a:latin typeface="Arial" charset="0"/>
              <a:ea typeface="+mn-ea"/>
              <a:cs typeface="Arial" charset="0"/>
            </a:endParaRPr>
          </a:p>
        </p:txBody>
      </p:sp>
      <p:grpSp>
        <p:nvGrpSpPr>
          <p:cNvPr id="2" name="Group 1"/>
          <p:cNvGrpSpPr/>
          <p:nvPr/>
        </p:nvGrpSpPr>
        <p:grpSpPr>
          <a:xfrm>
            <a:off x="7029476" y="1"/>
            <a:ext cx="2114524" cy="1636294"/>
            <a:chOff x="260098" y="239591"/>
            <a:chExt cx="2454235" cy="1899175"/>
          </a:xfrm>
        </p:grpSpPr>
        <p:sp>
          <p:nvSpPr>
            <p:cNvPr id="18" name="Rectangle 17">
              <a:extLst>
                <a:ext uri="{FF2B5EF4-FFF2-40B4-BE49-F238E27FC236}">
                  <a16:creationId xmlns:a16="http://schemas.microsoft.com/office/drawing/2014/main" id="{86148E59-1F24-4D66-8640-BA5F4BC92381}"/>
                </a:ext>
              </a:extLst>
            </p:cNvPr>
            <p:cNvSpPr/>
            <p:nvPr/>
          </p:nvSpPr>
          <p:spPr bwMode="auto">
            <a:xfrm>
              <a:off x="260098" y="239591"/>
              <a:ext cx="2454235" cy="1899175"/>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62626"/>
                </a:solidFill>
                <a:effectLst/>
                <a:uLnTx/>
                <a:uFillTx/>
                <a:latin typeface="Arial" charset="0"/>
                <a:ea typeface="+mn-ea"/>
                <a:cs typeface="Arial" charset="0"/>
              </a:endParaRPr>
            </a:p>
          </p:txBody>
        </p:sp>
        <p:pic>
          <p:nvPicPr>
            <p:cNvPr id="10" name="Graphic 9" descr="Clipboard Checked with solid fill">
              <a:extLst>
                <a:ext uri="{FF2B5EF4-FFF2-40B4-BE49-F238E27FC236}">
                  <a16:creationId xmlns:a16="http://schemas.microsoft.com/office/drawing/2014/main" id="{F8454BC1-3730-41F3-94D4-1136C938CD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720" y="565682"/>
              <a:ext cx="1246991" cy="1246991"/>
            </a:xfrm>
            <a:prstGeom prst="rect">
              <a:avLst/>
            </a:prstGeom>
          </p:spPr>
        </p:pic>
      </p:grpSp>
      <p:sp>
        <p:nvSpPr>
          <p:cNvPr id="9" name="Rectangle 2">
            <a:extLst>
              <a:ext uri="{FF2B5EF4-FFF2-40B4-BE49-F238E27FC236}">
                <a16:creationId xmlns:a16="http://schemas.microsoft.com/office/drawing/2014/main" id="{293CA742-CAD5-4BE2-92DF-301CF59F08AA}"/>
              </a:ext>
            </a:extLst>
          </p:cNvPr>
          <p:cNvSpPr txBox="1">
            <a:spLocks noChangeArrowheads="1"/>
          </p:cNvSpPr>
          <p:nvPr/>
        </p:nvSpPr>
        <p:spPr bwMode="auto">
          <a:xfrm>
            <a:off x="292575" y="0"/>
            <a:ext cx="6397190" cy="161304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panose="020B0604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Bold"/>
                <a:ea typeface="+mj-ea"/>
                <a:cs typeface="Arial"/>
              </a:rPr>
              <a:t>Mobile Passport Control (MPC) App</a:t>
            </a:r>
          </a:p>
        </p:txBody>
      </p:sp>
      <p:sp>
        <p:nvSpPr>
          <p:cNvPr id="12" name="TextBox 11">
            <a:extLst>
              <a:ext uri="{FF2B5EF4-FFF2-40B4-BE49-F238E27FC236}">
                <a16:creationId xmlns:a16="http://schemas.microsoft.com/office/drawing/2014/main" id="{1988436B-18FE-4939-A479-FC0AD2950098}"/>
              </a:ext>
            </a:extLst>
          </p:cNvPr>
          <p:cNvSpPr txBox="1"/>
          <p:nvPr/>
        </p:nvSpPr>
        <p:spPr>
          <a:xfrm>
            <a:off x="292574" y="2016070"/>
            <a:ext cx="5707533" cy="4569665"/>
          </a:xfrm>
          <a:prstGeom prst="rect">
            <a:avLst/>
          </a:prstGeom>
          <a:noFill/>
        </p:spPr>
        <p:txBody>
          <a:bodyPr wrap="square">
            <a:noAutofit/>
          </a:bodyPr>
          <a:lstStyle/>
          <a:p>
            <a:pPr lvl="0">
              <a:spcBef>
                <a:spcPct val="10000"/>
              </a:spcBef>
            </a:pPr>
            <a:r>
              <a:rPr lang="en-US" sz="2400" b="1" baseline="0" dirty="0">
                <a:solidFill>
                  <a:srgbClr val="3071B8"/>
                </a:solidFill>
                <a:latin typeface="Arial"/>
              </a:rPr>
              <a:t>Streamline Your U.S. Customs Entry Process at MPC-Approved Sites:</a:t>
            </a:r>
          </a:p>
          <a:p>
            <a:pPr marL="285750" lvl="0" indent="-285750" eaLnBrk="0" hangingPunct="0">
              <a:lnSpc>
                <a:spcPct val="150000"/>
              </a:lnSpc>
              <a:spcBef>
                <a:spcPts val="0"/>
              </a:spcBef>
              <a:buFont typeface="Arial" panose="020B0604020202020204" pitchFamily="34" charset="0"/>
              <a:buChar char="•"/>
              <a:defRPr/>
            </a:pPr>
            <a:r>
              <a:rPr lang="en-US" sz="1600" kern="0" baseline="0" dirty="0">
                <a:solidFill>
                  <a:srgbClr val="000000"/>
                </a:solidFill>
                <a:latin typeface="Arial"/>
                <a:cs typeface="Arial" panose="020B0604020202020204" pitchFamily="34" charset="0"/>
                <a:hlinkClick r:id="rId4"/>
              </a:rPr>
              <a:t>www.cbp.gov/travel/us-citizens/mobile-passport-control</a:t>
            </a:r>
            <a:endParaRPr lang="en-US" sz="1600" kern="0" baseline="0" dirty="0">
              <a:solidFill>
                <a:srgbClr val="000000"/>
              </a:solidFill>
              <a:latin typeface="Arial"/>
              <a:cs typeface="Arial" panose="020B0604020202020204" pitchFamily="34" charset="0"/>
            </a:endParaRPr>
          </a:p>
          <a:p>
            <a:pPr marL="285750" lvl="0" indent="-285750" eaLnBrk="0" hangingPunct="0">
              <a:lnSpc>
                <a:spcPct val="150000"/>
              </a:lnSpc>
              <a:spcBef>
                <a:spcPts val="0"/>
              </a:spcBef>
              <a:buFont typeface="Arial" panose="020B0604020202020204" pitchFamily="34" charset="0"/>
              <a:buChar char="•"/>
              <a:defRPr/>
            </a:pPr>
            <a:r>
              <a:rPr lang="en-US" sz="1600" kern="0" baseline="0" dirty="0">
                <a:solidFill>
                  <a:srgbClr val="000000"/>
                </a:solidFill>
                <a:latin typeface="Arial"/>
                <a:cs typeface="Arial" panose="020B0604020202020204" pitchFamily="34" charset="0"/>
              </a:rPr>
              <a:t>Awesome </a:t>
            </a: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for short connections</a:t>
            </a:r>
          </a:p>
          <a:p>
            <a:pPr marL="285750" lvl="0" indent="-285750" eaLnBrk="0" hangingPunct="0">
              <a:lnSpc>
                <a:spcPct val="150000"/>
              </a:lnSpc>
              <a:spcBef>
                <a:spcPts val="0"/>
              </a:spcBef>
              <a:buFont typeface="Arial" panose="020B0604020202020204" pitchFamily="34" charset="0"/>
              <a:buChar char="•"/>
              <a:defRPr/>
            </a:pPr>
            <a:r>
              <a:rPr lang="en-US" sz="1600" kern="0" baseline="0" dirty="0">
                <a:solidFill>
                  <a:srgbClr val="000000"/>
                </a:solidFill>
                <a:latin typeface="Arial"/>
                <a:cs typeface="Arial" panose="020B0604020202020204" pitchFamily="34" charset="0"/>
              </a:rPr>
              <a:t>Download a free, secure app; No pre-approval required</a:t>
            </a:r>
          </a:p>
          <a:p>
            <a:pPr marL="285750" lvl="0" indent="-285750" eaLnBrk="0" hangingPunct="0">
              <a:lnSpc>
                <a:spcPct val="150000"/>
              </a:lnSpc>
              <a:spcBef>
                <a:spcPts val="0"/>
              </a:spcBef>
              <a:buFont typeface="Arial" panose="020B0604020202020204" pitchFamily="34" charset="0"/>
              <a:buChar char="•"/>
              <a:defRPr/>
            </a:pPr>
            <a:r>
              <a:rPr lang="en-US" sz="1600" kern="0" baseline="0" dirty="0">
                <a:solidFill>
                  <a:srgbClr val="000000"/>
                </a:solidFill>
                <a:latin typeface="Arial"/>
                <a:cs typeface="Arial" panose="020B0604020202020204" pitchFamily="34" charset="0"/>
              </a:rPr>
              <a:t>Eligible travelers can submit their passport and customs declaration info on their mobile device</a:t>
            </a:r>
            <a:endPar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endParaRPr>
          </a:p>
          <a:p>
            <a:pPr marL="285750" marR="0" lvl="0" indent="-2857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Check the website for a full list of approved airports</a:t>
            </a:r>
          </a:p>
          <a:p>
            <a:pPr marL="742950" lvl="1" indent="-285750" eaLnBrk="0" hangingPunct="0">
              <a:lnSpc>
                <a:spcPct val="150000"/>
              </a:lnSpc>
              <a:spcBef>
                <a:spcPts val="0"/>
              </a:spcBef>
              <a:buFont typeface="Arial" panose="020B0604020202020204" pitchFamily="34" charset="0"/>
              <a:buChar char="•"/>
              <a:defRPr/>
            </a:pPr>
            <a:r>
              <a:rPr lang="en-US" sz="1600" kern="0" baseline="0" dirty="0">
                <a:solidFill>
                  <a:srgbClr val="000000"/>
                </a:solidFill>
                <a:latin typeface="Arial"/>
                <a:cs typeface="Arial" panose="020B0604020202020204" pitchFamily="34" charset="0"/>
              </a:rPr>
              <a:t>Us</a:t>
            </a:r>
            <a:r>
              <a:rPr kumimoji="0" lang="en-US" sz="1600" b="0" i="0" u="none" strike="noStrike" kern="0" cap="none" spc="0" normalizeH="0" baseline="0" noProof="0" dirty="0">
                <a:ln>
                  <a:noFill/>
                </a:ln>
                <a:solidFill>
                  <a:srgbClr val="000000"/>
                </a:solidFill>
                <a:effectLst/>
                <a:uLnTx/>
                <a:uFillTx/>
                <a:latin typeface="Arial"/>
                <a:ea typeface="+mn-ea"/>
                <a:cs typeface="Arial" panose="020B0604020202020204" pitchFamily="34" charset="0"/>
              </a:rPr>
              <a:t>ed successfully by ACIS travelers in Boston, Dulles and JFK in the recent past</a:t>
            </a:r>
            <a:endParaRPr lang="en-US" sz="1600" kern="0" baseline="0" dirty="0">
              <a:solidFill>
                <a:srgbClr val="000000"/>
              </a:solidFill>
              <a:latin typeface="Arial"/>
              <a:cs typeface="Arial" panose="020B0604020202020204" pitchFamily="34" charset="0"/>
            </a:endParaRPr>
          </a:p>
          <a:p>
            <a:pPr marR="0" lvl="0" algn="l" defTabSz="914400" rtl="0" eaLnBrk="0" fontAlgn="base" latinLnBrk="0" hangingPunct="0">
              <a:lnSpc>
                <a:spcPct val="150000"/>
              </a:lnSpc>
              <a:spcBef>
                <a:spcPts val="0"/>
              </a:spcBef>
              <a:spcAft>
                <a:spcPct val="0"/>
              </a:spcAft>
              <a:buClrTx/>
              <a:buSzTx/>
              <a:tabLst/>
              <a:defRPr/>
            </a:pPr>
            <a:endParaRPr lang="en-US" sz="1600" kern="0" baseline="0" dirty="0">
              <a:solidFill>
                <a:srgbClr val="000000"/>
              </a:solidFill>
              <a:latin typeface="Arial"/>
              <a:cs typeface="Arial" panose="020B0604020202020204" pitchFamily="34" charset="0"/>
            </a:endParaRPr>
          </a:p>
          <a:p>
            <a:pPr lvl="0" eaLnBrk="0" hangingPunct="0">
              <a:spcBef>
                <a:spcPts val="0"/>
              </a:spcBef>
              <a:defRPr/>
            </a:pPr>
            <a:r>
              <a:rPr lang="en-US" sz="1200" kern="0" baseline="0" dirty="0">
                <a:solidFill>
                  <a:srgbClr val="000000"/>
                </a:solidFill>
                <a:latin typeface="Arial"/>
                <a:cs typeface="Arial" panose="020B0604020202020204" pitchFamily="34" charset="0"/>
              </a:rPr>
              <a:t>*Currently the MPC mobile app is available to U.S. citizens, U.S. lawful permanent residents, Canadian B1/B2 citizen visitors and returning Visa Waiver Program travelers with approved ESTA..</a:t>
            </a:r>
            <a:endParaRPr kumimoji="0" lang="en-US" sz="1200" b="0" i="0" u="none" strike="noStrike" kern="0" cap="none" spc="0" normalizeH="0" baseline="0" noProof="0" dirty="0">
              <a:ln>
                <a:noFill/>
              </a:ln>
              <a:solidFill>
                <a:srgbClr val="000000"/>
              </a:solidFill>
              <a:effectLst/>
              <a:uLnTx/>
              <a:uFillTx/>
              <a:latin typeface="Arial"/>
              <a:cs typeface="Arial" panose="020B0604020202020204" pitchFamily="34" charset="0"/>
            </a:endParaRPr>
          </a:p>
        </p:txBody>
      </p:sp>
      <p:pic>
        <p:nvPicPr>
          <p:cNvPr id="3" name="Picture 2">
            <a:extLst>
              <a:ext uri="{FF2B5EF4-FFF2-40B4-BE49-F238E27FC236}">
                <a16:creationId xmlns:a16="http://schemas.microsoft.com/office/drawing/2014/main" id="{15495014-6582-2B05-EB09-AA8F94B7BB2D}"/>
              </a:ext>
            </a:extLst>
          </p:cNvPr>
          <p:cNvPicPr>
            <a:picLocks noChangeAspect="1"/>
          </p:cNvPicPr>
          <p:nvPr/>
        </p:nvPicPr>
        <p:blipFill>
          <a:blip r:embed="rId5"/>
          <a:stretch>
            <a:fillRect/>
          </a:stretch>
        </p:blipFill>
        <p:spPr>
          <a:xfrm>
            <a:off x="6325194" y="1917249"/>
            <a:ext cx="2298737" cy="4321626"/>
          </a:xfrm>
          <a:prstGeom prst="rect">
            <a:avLst/>
          </a:prstGeom>
        </p:spPr>
      </p:pic>
    </p:spTree>
    <p:extLst>
      <p:ext uri="{BB962C8B-B14F-4D97-AF65-F5344CB8AC3E}">
        <p14:creationId xmlns:p14="http://schemas.microsoft.com/office/powerpoint/2010/main" val="2372066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2610718-05C7-474A-940E-393DDA81538F}"/>
              </a:ext>
            </a:extLst>
          </p:cNvPr>
          <p:cNvSpPr/>
          <p:nvPr/>
        </p:nvSpPr>
        <p:spPr>
          <a:xfrm>
            <a:off x="4014891" y="1440514"/>
            <a:ext cx="4771021" cy="2609637"/>
          </a:xfrm>
          <a:prstGeom prst="rect">
            <a:avLst/>
          </a:prstGeom>
        </p:spPr>
        <p:txBody>
          <a:bodyPr wrap="square" lIns="91440" tIns="45720" rIns="91440" bIns="45720" anchor="t">
            <a:noAutofit/>
          </a:bodyPr>
          <a:lstStyle/>
          <a:p>
            <a:pPr marL="400050" lvl="1" indent="-285750">
              <a:lnSpc>
                <a:spcPct val="125000"/>
              </a:lnSpc>
              <a:buFont typeface="Arial" panose="020B0604020202020204" pitchFamily="34" charset="0"/>
              <a:buChar char="•"/>
              <a:defRPr/>
            </a:pPr>
            <a:r>
              <a:rPr kumimoji="0" lang="en-US" sz="2000" b="0" i="0" u="none" strike="noStrike" kern="0" cap="none" spc="0" normalizeH="0" baseline="0" noProof="0" dirty="0">
                <a:ln>
                  <a:noFill/>
                </a:ln>
                <a:solidFill>
                  <a:srgbClr val="262626"/>
                </a:solidFill>
                <a:effectLst/>
                <a:uLnTx/>
                <a:uFillTx/>
                <a:latin typeface="Arial"/>
                <a:cs typeface="Arial"/>
              </a:rPr>
              <a:t>Arrive early: Check-in is taking longer</a:t>
            </a:r>
            <a:r>
              <a:rPr lang="en-US" sz="2000" kern="0" baseline="0" dirty="0">
                <a:solidFill>
                  <a:srgbClr val="262626"/>
                </a:solidFill>
                <a:latin typeface="Arial"/>
                <a:cs typeface="Arial"/>
              </a:rPr>
              <a:t> </a:t>
            </a:r>
            <a:endParaRPr lang="en-US" dirty="0"/>
          </a:p>
          <a:p>
            <a:pPr marL="400050" lvl="1" indent="-285750">
              <a:lnSpc>
                <a:spcPct val="125000"/>
              </a:lnSpc>
              <a:buFont typeface="Arial" panose="020B0604020202020204" pitchFamily="34" charset="0"/>
              <a:buChar char="•"/>
              <a:defRPr/>
            </a:pPr>
            <a:r>
              <a:rPr lang="en-US" sz="2000" kern="0" baseline="0" dirty="0">
                <a:solidFill>
                  <a:srgbClr val="262626"/>
                </a:solidFill>
                <a:latin typeface="Arial"/>
                <a:cs typeface="Arial"/>
              </a:rPr>
              <a:t>Patience </a:t>
            </a:r>
            <a:endParaRPr lang="en-US" sz="2000" kern="0" baseline="0" dirty="0">
              <a:solidFill>
                <a:srgbClr val="262626"/>
              </a:solidFill>
            </a:endParaRPr>
          </a:p>
          <a:p>
            <a:pPr marL="400050" lvl="1" indent="-285750">
              <a:lnSpc>
                <a:spcPct val="125000"/>
              </a:lnSpc>
              <a:buFont typeface="Arial" panose="020B0604020202020204" pitchFamily="34" charset="0"/>
              <a:buChar char="•"/>
              <a:defRPr/>
            </a:pPr>
            <a:r>
              <a:rPr lang="en-US" sz="2000" kern="0" baseline="0" dirty="0">
                <a:solidFill>
                  <a:srgbClr val="262626"/>
                </a:solidFill>
                <a:latin typeface="Arial"/>
                <a:cs typeface="Arial"/>
              </a:rPr>
              <a:t>Any delays or missed connections – call the ACIS Duty Officer</a:t>
            </a:r>
            <a:endParaRPr lang="en-US" sz="2000" kern="0" baseline="0" dirty="0">
              <a:solidFill>
                <a:srgbClr val="262626"/>
              </a:solidFill>
            </a:endParaRPr>
          </a:p>
        </p:txBody>
      </p:sp>
      <p:pic>
        <p:nvPicPr>
          <p:cNvPr id="7" name="Picture 6">
            <a:extLst>
              <a:ext uri="{FF2B5EF4-FFF2-40B4-BE49-F238E27FC236}">
                <a16:creationId xmlns:a16="http://schemas.microsoft.com/office/drawing/2014/main" id="{0F1ACD3D-DEB6-43E0-A5AA-7C216131F3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7341" y="186691"/>
            <a:ext cx="3679266" cy="6482147"/>
          </a:xfrm>
          <a:prstGeom prst="rect">
            <a:avLst/>
          </a:prstGeom>
        </p:spPr>
      </p:pic>
      <p:grpSp>
        <p:nvGrpSpPr>
          <p:cNvPr id="23" name="Group 22">
            <a:extLst>
              <a:ext uri="{FF2B5EF4-FFF2-40B4-BE49-F238E27FC236}">
                <a16:creationId xmlns:a16="http://schemas.microsoft.com/office/drawing/2014/main" id="{3F01DE64-FF4E-4E9F-BF54-9713ABA438D4}"/>
              </a:ext>
            </a:extLst>
          </p:cNvPr>
          <p:cNvGrpSpPr/>
          <p:nvPr/>
        </p:nvGrpSpPr>
        <p:grpSpPr>
          <a:xfrm>
            <a:off x="3077045" y="250970"/>
            <a:ext cx="5577840" cy="1044660"/>
            <a:chOff x="3433665" y="215900"/>
            <a:chExt cx="4293265" cy="1044660"/>
          </a:xfrm>
        </p:grpSpPr>
        <p:sp>
          <p:nvSpPr>
            <p:cNvPr id="13" name="Rectangle 12">
              <a:extLst>
                <a:ext uri="{FF2B5EF4-FFF2-40B4-BE49-F238E27FC236}">
                  <a16:creationId xmlns:a16="http://schemas.microsoft.com/office/drawing/2014/main" id="{DBB76CB4-BCBE-49BB-9199-508C21BC5AEE}"/>
                </a:ext>
              </a:extLst>
            </p:cNvPr>
            <p:cNvSpPr/>
            <p:nvPr/>
          </p:nvSpPr>
          <p:spPr bwMode="auto">
            <a:xfrm>
              <a:off x="3490833" y="282682"/>
              <a:ext cx="4236097" cy="977878"/>
            </a:xfrm>
            <a:prstGeom prst="rect">
              <a:avLst/>
            </a:prstGeom>
            <a:solidFill>
              <a:srgbClr val="2731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62626"/>
                </a:solidFill>
                <a:effectLst/>
                <a:uLnTx/>
                <a:uFillTx/>
                <a:latin typeface="Arial" charset="0"/>
                <a:ea typeface="+mn-ea"/>
                <a:cs typeface="Arial" charset="0"/>
              </a:endParaRPr>
            </a:p>
          </p:txBody>
        </p:sp>
        <p:sp>
          <p:nvSpPr>
            <p:cNvPr id="2" name="Rectangle 1">
              <a:extLst>
                <a:ext uri="{FF2B5EF4-FFF2-40B4-BE49-F238E27FC236}">
                  <a16:creationId xmlns:a16="http://schemas.microsoft.com/office/drawing/2014/main" id="{FF23B606-AC90-4795-A8E9-ECDDF8BA0304}"/>
                </a:ext>
              </a:extLst>
            </p:cNvPr>
            <p:cNvSpPr/>
            <p:nvPr/>
          </p:nvSpPr>
          <p:spPr bwMode="auto">
            <a:xfrm>
              <a:off x="3433665" y="215900"/>
              <a:ext cx="4236097" cy="977878"/>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62626"/>
                </a:solidFill>
                <a:effectLst/>
                <a:uLnTx/>
                <a:uFillTx/>
                <a:latin typeface="Arial" charset="0"/>
                <a:ea typeface="+mn-ea"/>
                <a:cs typeface="Arial" charset="0"/>
              </a:endParaRPr>
            </a:p>
          </p:txBody>
        </p:sp>
      </p:grpSp>
      <p:sp>
        <p:nvSpPr>
          <p:cNvPr id="9" name="Rectangle 2"/>
          <p:cNvSpPr>
            <a:spLocks noGrp="1" noChangeArrowheads="1"/>
          </p:cNvSpPr>
          <p:nvPr>
            <p:ph type="title" idx="4294967295"/>
          </p:nvPr>
        </p:nvSpPr>
        <p:spPr>
          <a:xfrm>
            <a:off x="3602133" y="281946"/>
            <a:ext cx="4937760" cy="914400"/>
          </a:xfrm>
        </p:spPr>
        <p:txBody>
          <a:bodyPr/>
          <a:lstStyle/>
          <a:p>
            <a:pPr eaLnBrk="1" hangingPunct="1">
              <a:defRPr/>
            </a:pPr>
            <a:r>
              <a:rPr lang="en-US">
                <a:effectLst/>
                <a:latin typeface="+mj-lt"/>
              </a:rPr>
              <a:t>Flights</a:t>
            </a:r>
          </a:p>
        </p:txBody>
      </p:sp>
      <p:sp>
        <p:nvSpPr>
          <p:cNvPr id="10" name="Rectangle 9">
            <a:extLst>
              <a:ext uri="{FF2B5EF4-FFF2-40B4-BE49-F238E27FC236}">
                <a16:creationId xmlns:a16="http://schemas.microsoft.com/office/drawing/2014/main" id="{32610718-05C7-474A-940E-393DDA81538F}"/>
              </a:ext>
            </a:extLst>
          </p:cNvPr>
          <p:cNvSpPr/>
          <p:nvPr/>
        </p:nvSpPr>
        <p:spPr>
          <a:xfrm>
            <a:off x="4014891" y="4128338"/>
            <a:ext cx="4771021" cy="2229388"/>
          </a:xfrm>
          <a:prstGeom prst="rect">
            <a:avLst/>
          </a:prstGeom>
        </p:spPr>
        <p:txBody>
          <a:bodyPr wrap="square">
            <a:noAutofit/>
          </a:bodyPr>
          <a:lstStyle/>
          <a:p>
            <a:pPr marL="114300" lvl="1">
              <a:lnSpc>
                <a:spcPct val="125000"/>
              </a:lnSpc>
              <a:defRPr/>
            </a:pPr>
            <a:endParaRPr kumimoji="0" lang="en-US" sz="1600" b="0" i="0" u="none" strike="noStrike" kern="0" cap="none" spc="0" normalizeH="0" baseline="0" noProof="0">
              <a:ln>
                <a:noFill/>
              </a:ln>
              <a:solidFill>
                <a:srgbClr val="262626"/>
              </a:solidFill>
              <a:effectLst/>
              <a:uLnTx/>
              <a:uFillTx/>
            </a:endParaRPr>
          </a:p>
        </p:txBody>
      </p:sp>
      <p:sp>
        <p:nvSpPr>
          <p:cNvPr id="4" name="TextBox 3">
            <a:extLst>
              <a:ext uri="{FF2B5EF4-FFF2-40B4-BE49-F238E27FC236}">
                <a16:creationId xmlns:a16="http://schemas.microsoft.com/office/drawing/2014/main" id="{ED8C879E-EE32-F28C-D548-5330B4D8C070}"/>
              </a:ext>
            </a:extLst>
          </p:cNvPr>
          <p:cNvSpPr txBox="1"/>
          <p:nvPr/>
        </p:nvSpPr>
        <p:spPr>
          <a:xfrm>
            <a:off x="4071795" y="4349562"/>
            <a:ext cx="4595648" cy="1789592"/>
          </a:xfrm>
          <a:prstGeom prst="rect">
            <a:avLst/>
          </a:prstGeom>
          <a:noFill/>
        </p:spPr>
        <p:txBody>
          <a:bodyPr wrap="square">
            <a:spAutoFit/>
          </a:bodyPr>
          <a:lstStyle/>
          <a:p>
            <a:pPr marL="114300" lvl="1">
              <a:lnSpc>
                <a:spcPct val="125000"/>
              </a:lnSpc>
              <a:defRPr/>
            </a:pPr>
            <a:r>
              <a:rPr lang="en-US" sz="1800" b="1" kern="0" baseline="0">
                <a:solidFill>
                  <a:srgbClr val="262626"/>
                </a:solidFill>
              </a:rPr>
              <a:t>IMPORTANT NOTE</a:t>
            </a:r>
          </a:p>
          <a:p>
            <a:pPr marL="114300" lvl="1">
              <a:lnSpc>
                <a:spcPct val="125000"/>
              </a:lnSpc>
              <a:defRPr/>
            </a:pPr>
            <a:r>
              <a:rPr lang="en-US" sz="1800" kern="0" baseline="0">
                <a:solidFill>
                  <a:srgbClr val="262626"/>
                </a:solidFill>
              </a:rPr>
              <a:t>Any required entry documents must be available for review by airline staff at check-in for your FIRST FLIGHT (even if it is a domestic connecting flight).</a:t>
            </a:r>
            <a:endParaRPr kumimoji="0" lang="en-US" sz="1800" b="0" i="0" u="none" strike="noStrike" kern="0" cap="none" spc="0" normalizeH="0" baseline="0" noProof="0">
              <a:ln>
                <a:noFill/>
              </a:ln>
              <a:solidFill>
                <a:srgbClr val="262626"/>
              </a:solidFill>
              <a:effectLst/>
              <a:uLnTx/>
              <a:uFillTx/>
            </a:endParaRPr>
          </a:p>
        </p:txBody>
      </p:sp>
    </p:spTree>
    <p:extLst>
      <p:ext uri="{BB962C8B-B14F-4D97-AF65-F5344CB8AC3E}">
        <p14:creationId xmlns:p14="http://schemas.microsoft.com/office/powerpoint/2010/main" val="4160183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A3DB9-A51B-4681-AD84-4B966951884E}"/>
              </a:ext>
            </a:extLst>
          </p:cNvPr>
          <p:cNvSpPr/>
          <p:nvPr/>
        </p:nvSpPr>
        <p:spPr bwMode="auto">
          <a:xfrm>
            <a:off x="-1243" y="0"/>
            <a:ext cx="9145243" cy="1636295"/>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2" name="Rectangle 1"/>
          <p:cNvSpPr/>
          <p:nvPr/>
        </p:nvSpPr>
        <p:spPr>
          <a:xfrm>
            <a:off x="105323" y="1988164"/>
            <a:ext cx="4466677" cy="4648943"/>
          </a:xfrm>
          <a:prstGeom prst="rect">
            <a:avLst/>
          </a:prstGeom>
        </p:spPr>
        <p:txBody>
          <a:bodyPr vert="horz" lIns="91440" tIns="45720" rIns="91440" bIns="45720" rtlCol="0">
            <a:noAutofit/>
          </a:bodyPr>
          <a:lstStyle/>
          <a:p>
            <a:pPr marL="285750" indent="-285750">
              <a:lnSpc>
                <a:spcPct val="110000"/>
              </a:lnSpc>
              <a:spcAft>
                <a:spcPts val="600"/>
              </a:spcAft>
              <a:buFont typeface="Arial" panose="020B0604020202020204" pitchFamily="34" charset="0"/>
              <a:buChar char="•"/>
            </a:pPr>
            <a:r>
              <a:rPr lang="en-US" altLang="en-US" sz="1600" b="1" baseline="0">
                <a:latin typeface="+mn-lt"/>
                <a:cs typeface="+mn-cs"/>
              </a:rPr>
              <a:t>Getting into town –  </a:t>
            </a:r>
            <a:r>
              <a:rPr lang="en-US" altLang="en-US" sz="1600" baseline="0">
                <a:latin typeface="+mn-lt"/>
                <a:cs typeface="+mn-cs"/>
              </a:rPr>
              <a:t>Your ACIS Tour Manager will meet you at the airport and bring you to the hotel. You likely will not be able to check in when you arrive, but you will be able to store your bags. </a:t>
            </a:r>
          </a:p>
          <a:p>
            <a:pPr marL="285750" indent="-285750">
              <a:lnSpc>
                <a:spcPct val="110000"/>
              </a:lnSpc>
              <a:spcAft>
                <a:spcPts val="600"/>
              </a:spcAft>
              <a:buFont typeface="Arial" panose="020B0604020202020204" pitchFamily="34" charset="0"/>
              <a:buChar char="•"/>
            </a:pPr>
            <a:r>
              <a:rPr lang="en-US" altLang="en-US" sz="1600" b="1" baseline="0">
                <a:latin typeface="+mn-lt"/>
                <a:cs typeface="+mn-cs"/>
              </a:rPr>
              <a:t>Don’t nap – </a:t>
            </a:r>
            <a:r>
              <a:rPr lang="en-US" altLang="en-US" sz="1600" baseline="0">
                <a:latin typeface="+mn-lt"/>
                <a:cs typeface="+mn-cs"/>
              </a:rPr>
              <a:t>Freshen up and resist the temptation of an afternoon nap. You will recover from jet lag faster if you stay active during the day and then go to bed at a reasonable hour.</a:t>
            </a:r>
          </a:p>
          <a:p>
            <a:pPr marL="285750" indent="-285750">
              <a:lnSpc>
                <a:spcPct val="110000"/>
              </a:lnSpc>
              <a:spcAft>
                <a:spcPts val="600"/>
              </a:spcAft>
              <a:buFont typeface="Arial" panose="020B0604020202020204" pitchFamily="34" charset="0"/>
              <a:buChar char="•"/>
            </a:pPr>
            <a:r>
              <a:rPr lang="en-US" altLang="en-US" sz="1600" b="1" baseline="0">
                <a:latin typeface="+mn-lt"/>
                <a:cs typeface="+mn-cs"/>
              </a:rPr>
              <a:t>We’ll keep you busy – </a:t>
            </a:r>
            <a:r>
              <a:rPr lang="en-US" altLang="en-US" sz="1600" baseline="0">
                <a:latin typeface="+mn-lt"/>
                <a:cs typeface="+mn-cs"/>
              </a:rPr>
              <a:t>Your tour manager will get your group out-and-about within the city and acclimating to the culture.</a:t>
            </a:r>
          </a:p>
        </p:txBody>
      </p:sp>
      <p:pic>
        <p:nvPicPr>
          <p:cNvPr id="4" name="Picture 5">
            <a:extLst>
              <a:ext uri="{FF2B5EF4-FFF2-40B4-BE49-F238E27FC236}">
                <a16:creationId xmlns:a16="http://schemas.microsoft.com/office/drawing/2014/main" id="{BB76C3EF-69EF-4307-8156-161B448E5A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09137" y="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Rectangle 10"/>
          <p:cNvSpPr>
            <a:spLocks noChangeArrowheads="1"/>
          </p:cNvSpPr>
          <p:nvPr/>
        </p:nvSpPr>
        <p:spPr bwMode="auto">
          <a:xfrm>
            <a:off x="4238625" y="1262063"/>
            <a:ext cx="45720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114300" lvl="1" indent="0" algn="ctr" eaLnBrk="1" hangingPunct="1">
              <a:lnSpc>
                <a:spcPct val="125000"/>
              </a:lnSpc>
              <a:buNone/>
            </a:pPr>
            <a:endParaRPr lang="en-US" sz="2800" b="1" kern="0" baseline="0">
              <a:latin typeface="Trebuchet MS" panose="020B0603020202020204" pitchFamily="34" charset="0"/>
            </a:endParaRPr>
          </a:p>
        </p:txBody>
      </p:sp>
      <p:sp>
        <p:nvSpPr>
          <p:cNvPr id="11" name="Rectangle 2">
            <a:extLst>
              <a:ext uri="{FF2B5EF4-FFF2-40B4-BE49-F238E27FC236}">
                <a16:creationId xmlns:a16="http://schemas.microsoft.com/office/drawing/2014/main" id="{293CA742-CAD5-4BE2-92DF-301CF59F08AA}"/>
              </a:ext>
            </a:extLst>
          </p:cNvPr>
          <p:cNvSpPr txBox="1">
            <a:spLocks noChangeArrowheads="1"/>
          </p:cNvSpPr>
          <p:nvPr/>
        </p:nvSpPr>
        <p:spPr bwMode="auto">
          <a:xfrm>
            <a:off x="292575" y="0"/>
            <a:ext cx="8245250" cy="161304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panose="020B0604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a:lstStyle>
          <a:p>
            <a:pPr eaLnBrk="1" hangingPunct="1">
              <a:defRPr/>
            </a:pPr>
            <a:r>
              <a:rPr lang="en-US" kern="0" baseline="0">
                <a:effectLst/>
                <a:latin typeface="+mj-lt"/>
              </a:rPr>
              <a:t>On Tour:</a:t>
            </a:r>
          </a:p>
          <a:p>
            <a:pPr eaLnBrk="1" hangingPunct="1">
              <a:defRPr/>
            </a:pPr>
            <a:r>
              <a:rPr lang="en-US" kern="0" baseline="0">
                <a:effectLst/>
                <a:latin typeface="+mj-lt"/>
              </a:rPr>
              <a:t>Arrival Day</a:t>
            </a:r>
          </a:p>
        </p:txBody>
      </p:sp>
      <p:pic>
        <p:nvPicPr>
          <p:cNvPr id="13" name="Graphic 8" descr="Dim (Smaller Sun) outline">
            <a:extLst>
              <a:ext uri="{FF2B5EF4-FFF2-40B4-BE49-F238E27FC236}">
                <a16:creationId xmlns:a16="http://schemas.microsoft.com/office/drawing/2014/main" id="{01DE4005-9F80-41B6-8E79-1CEA617B49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30643" y="4993692"/>
            <a:ext cx="2088344" cy="2088344"/>
          </a:xfrm>
          <a:prstGeom prst="rect">
            <a:avLst/>
          </a:prstGeom>
        </p:spPr>
      </p:pic>
    </p:spTree>
    <p:extLst>
      <p:ext uri="{BB962C8B-B14F-4D97-AF65-F5344CB8AC3E}">
        <p14:creationId xmlns:p14="http://schemas.microsoft.com/office/powerpoint/2010/main" val="3371448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paper with writing on it&#10;&#10;Description automatically generated">
            <a:extLst>
              <a:ext uri="{FF2B5EF4-FFF2-40B4-BE49-F238E27FC236}">
                <a16:creationId xmlns:a16="http://schemas.microsoft.com/office/drawing/2014/main" id="{4880BC3D-5B3F-4873-26F3-63BEFAA430CF}"/>
              </a:ext>
            </a:extLst>
          </p:cNvPr>
          <p:cNvPicPr>
            <a:picLocks noChangeAspect="1"/>
          </p:cNvPicPr>
          <p:nvPr/>
        </p:nvPicPr>
        <p:blipFill>
          <a:blip r:embed="rId3"/>
          <a:stretch>
            <a:fillRect/>
          </a:stretch>
        </p:blipFill>
        <p:spPr>
          <a:xfrm>
            <a:off x="479893" y="316735"/>
            <a:ext cx="3515816" cy="6155675"/>
          </a:xfrm>
          <a:prstGeom prst="rect">
            <a:avLst/>
          </a:prstGeom>
        </p:spPr>
      </p:pic>
      <p:sp>
        <p:nvSpPr>
          <p:cNvPr id="8" name="TextBox 7">
            <a:extLst>
              <a:ext uri="{FF2B5EF4-FFF2-40B4-BE49-F238E27FC236}">
                <a16:creationId xmlns:a16="http://schemas.microsoft.com/office/drawing/2014/main" id="{7CCDF3A2-CBDA-4E38-B86F-04074896255A}"/>
              </a:ext>
            </a:extLst>
          </p:cNvPr>
          <p:cNvSpPr txBox="1"/>
          <p:nvPr/>
        </p:nvSpPr>
        <p:spPr>
          <a:xfrm>
            <a:off x="4143738" y="1539781"/>
            <a:ext cx="4684848" cy="4813625"/>
          </a:xfrm>
          <a:prstGeom prst="rect">
            <a:avLst/>
          </a:prstGeom>
          <a:noFill/>
        </p:spPr>
        <p:txBody>
          <a:bodyPr wrap="square">
            <a:noAutofit/>
          </a:bodyPr>
          <a:lstStyle/>
          <a:p>
            <a:pPr>
              <a:spcBef>
                <a:spcPct val="10000"/>
              </a:spcBef>
            </a:pPr>
            <a:r>
              <a:rPr lang="en-US" sz="2400" b="1" baseline="0">
                <a:solidFill>
                  <a:srgbClr val="3071B8"/>
                </a:solidFill>
                <a:latin typeface="+mn-lt"/>
              </a:rPr>
              <a:t>Your Tour Manager is:</a:t>
            </a:r>
          </a:p>
          <a:p>
            <a:pPr marL="285750" indent="-285750">
              <a:spcBef>
                <a:spcPct val="10000"/>
              </a:spcBef>
              <a:buFont typeface="Arial" panose="020B0604020202020204" pitchFamily="34" charset="0"/>
              <a:buChar char="•"/>
            </a:pPr>
            <a:r>
              <a:rPr lang="en-US" sz="1600" baseline="0">
                <a:latin typeface="+mn-lt"/>
              </a:rPr>
              <a:t>Responsible for travel logistics, educational road commentary, and adding a unique perspective to your trip</a:t>
            </a:r>
          </a:p>
          <a:p>
            <a:pPr marL="285750" indent="-285750">
              <a:spcBef>
                <a:spcPct val="10000"/>
              </a:spcBef>
              <a:buFont typeface="Arial" panose="020B0604020202020204" pitchFamily="34" charset="0"/>
              <a:buChar char="•"/>
            </a:pPr>
            <a:r>
              <a:rPr lang="en-US" sz="1600" baseline="0">
                <a:latin typeface="+mn-lt"/>
              </a:rPr>
              <a:t>Multi-lingual, knowledgeable, and energetic!</a:t>
            </a:r>
          </a:p>
          <a:p>
            <a:pPr marL="285750" indent="-285750">
              <a:spcBef>
                <a:spcPct val="10000"/>
              </a:spcBef>
              <a:buFont typeface="Arial" panose="020B0604020202020204" pitchFamily="34" charset="0"/>
              <a:buChar char="•"/>
            </a:pPr>
            <a:r>
              <a:rPr lang="en-US" sz="1600" baseline="0">
                <a:latin typeface="+mn-lt"/>
              </a:rPr>
              <a:t>A great resource for maximizing your exploration time</a:t>
            </a:r>
          </a:p>
          <a:p>
            <a:pPr marL="285750" indent="-285750">
              <a:spcBef>
                <a:spcPct val="10000"/>
              </a:spcBef>
              <a:buFont typeface="Arial" panose="020B0604020202020204" pitchFamily="34" charset="0"/>
              <a:buChar char="•"/>
            </a:pPr>
            <a:r>
              <a:rPr lang="en-US" sz="1600" baseline="0">
                <a:latin typeface="+mn-lt"/>
              </a:rPr>
              <a:t>Available to you 24 hours a day to solve any emergency situation</a:t>
            </a:r>
          </a:p>
          <a:p>
            <a:pPr lvl="1">
              <a:spcBef>
                <a:spcPct val="10000"/>
              </a:spcBef>
            </a:pPr>
            <a:endParaRPr lang="en-US" sz="1600" baseline="0">
              <a:latin typeface="+mn-lt"/>
            </a:endParaRPr>
          </a:p>
          <a:p>
            <a:pPr>
              <a:spcBef>
                <a:spcPct val="10000"/>
              </a:spcBef>
            </a:pPr>
            <a:r>
              <a:rPr lang="en-US" sz="2400" b="1" baseline="0">
                <a:solidFill>
                  <a:srgbClr val="3071B8"/>
                </a:solidFill>
                <a:latin typeface="+mn-lt"/>
              </a:rPr>
              <a:t>Help your Tour Manager and Group Leader(s):</a:t>
            </a:r>
          </a:p>
          <a:p>
            <a:pPr marL="285750" indent="-285750">
              <a:spcBef>
                <a:spcPct val="10000"/>
              </a:spcBef>
              <a:buFont typeface="Arial" panose="020B0604020202020204" pitchFamily="34" charset="0"/>
              <a:buChar char="•"/>
            </a:pPr>
            <a:r>
              <a:rPr lang="en-US" sz="1600" baseline="0">
                <a:latin typeface="+mn-lt"/>
              </a:rPr>
              <a:t>Be punctual </a:t>
            </a:r>
          </a:p>
          <a:p>
            <a:pPr marL="285750" indent="-285750">
              <a:spcBef>
                <a:spcPct val="10000"/>
              </a:spcBef>
              <a:buFont typeface="Arial" panose="020B0604020202020204" pitchFamily="34" charset="0"/>
              <a:buChar char="•"/>
            </a:pPr>
            <a:r>
              <a:rPr lang="en-US" sz="1600" baseline="0">
                <a:latin typeface="+mn-lt"/>
              </a:rPr>
              <a:t>Respect curfew and behavior guidelines</a:t>
            </a:r>
          </a:p>
          <a:p>
            <a:pPr marL="285750" indent="-285750">
              <a:spcBef>
                <a:spcPct val="10000"/>
              </a:spcBef>
              <a:buFont typeface="Arial" panose="020B0604020202020204" pitchFamily="34" charset="0"/>
              <a:buChar char="•"/>
            </a:pPr>
            <a:r>
              <a:rPr lang="en-US" sz="1600" baseline="0">
                <a:latin typeface="+mn-lt"/>
              </a:rPr>
              <a:t>Communicate with them clearly</a:t>
            </a:r>
          </a:p>
          <a:p>
            <a:pPr marL="285750" indent="-285750">
              <a:spcBef>
                <a:spcPct val="10000"/>
              </a:spcBef>
              <a:buFont typeface="Arial" panose="020B0604020202020204" pitchFamily="34" charset="0"/>
              <a:buChar char="•"/>
            </a:pPr>
            <a:r>
              <a:rPr lang="en-US" sz="1600" baseline="0">
                <a:latin typeface="+mn-lt"/>
              </a:rPr>
              <a:t>Thank them for working hard to make your trip the best it can be!</a:t>
            </a:r>
          </a:p>
        </p:txBody>
      </p:sp>
      <p:grpSp>
        <p:nvGrpSpPr>
          <p:cNvPr id="10" name="Group 9">
            <a:extLst>
              <a:ext uri="{FF2B5EF4-FFF2-40B4-BE49-F238E27FC236}">
                <a16:creationId xmlns:a16="http://schemas.microsoft.com/office/drawing/2014/main" id="{3F01DE64-FF4E-4E9F-BF54-9713ABA438D4}"/>
              </a:ext>
            </a:extLst>
          </p:cNvPr>
          <p:cNvGrpSpPr/>
          <p:nvPr/>
        </p:nvGrpSpPr>
        <p:grpSpPr>
          <a:xfrm>
            <a:off x="3048290" y="351611"/>
            <a:ext cx="5577840" cy="1044660"/>
            <a:chOff x="3433665" y="215900"/>
            <a:chExt cx="4293265" cy="1044660"/>
          </a:xfrm>
        </p:grpSpPr>
        <p:sp>
          <p:nvSpPr>
            <p:cNvPr id="11" name="Rectangle 10">
              <a:extLst>
                <a:ext uri="{FF2B5EF4-FFF2-40B4-BE49-F238E27FC236}">
                  <a16:creationId xmlns:a16="http://schemas.microsoft.com/office/drawing/2014/main" id="{DBB76CB4-BCBE-49BB-9199-508C21BC5AEE}"/>
                </a:ext>
              </a:extLst>
            </p:cNvPr>
            <p:cNvSpPr/>
            <p:nvPr/>
          </p:nvSpPr>
          <p:spPr bwMode="auto">
            <a:xfrm>
              <a:off x="3490833" y="282682"/>
              <a:ext cx="4236097" cy="977878"/>
            </a:xfrm>
            <a:prstGeom prst="rect">
              <a:avLst/>
            </a:prstGeom>
            <a:solidFill>
              <a:srgbClr val="2731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62626"/>
                </a:solidFill>
                <a:effectLst/>
                <a:uLnTx/>
                <a:uFillTx/>
                <a:latin typeface="Arial" charset="0"/>
                <a:ea typeface="+mn-ea"/>
                <a:cs typeface="Arial" charset="0"/>
              </a:endParaRPr>
            </a:p>
          </p:txBody>
        </p:sp>
        <p:sp>
          <p:nvSpPr>
            <p:cNvPr id="12" name="Rectangle 11">
              <a:extLst>
                <a:ext uri="{FF2B5EF4-FFF2-40B4-BE49-F238E27FC236}">
                  <a16:creationId xmlns:a16="http://schemas.microsoft.com/office/drawing/2014/main" id="{FF23B606-AC90-4795-A8E9-ECDDF8BA0304}"/>
                </a:ext>
              </a:extLst>
            </p:cNvPr>
            <p:cNvSpPr/>
            <p:nvPr/>
          </p:nvSpPr>
          <p:spPr bwMode="auto">
            <a:xfrm>
              <a:off x="3433665" y="215900"/>
              <a:ext cx="4236097" cy="977878"/>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25000" noProof="0">
                <a:ln>
                  <a:noFill/>
                </a:ln>
                <a:solidFill>
                  <a:srgbClr val="262626"/>
                </a:solidFill>
                <a:effectLst/>
                <a:uLnTx/>
                <a:uFillTx/>
                <a:latin typeface="Arial" charset="0"/>
                <a:ea typeface="+mn-ea"/>
                <a:cs typeface="Arial" charset="0"/>
              </a:endParaRPr>
            </a:p>
          </p:txBody>
        </p:sp>
      </p:grpSp>
      <p:sp>
        <p:nvSpPr>
          <p:cNvPr id="14" name="Rectangle 2"/>
          <p:cNvSpPr txBox="1">
            <a:spLocks noChangeArrowheads="1"/>
          </p:cNvSpPr>
          <p:nvPr/>
        </p:nvSpPr>
        <p:spPr bwMode="auto">
          <a:xfrm>
            <a:off x="3573378" y="382587"/>
            <a:ext cx="4937760" cy="914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panose="020B0604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a:lstStyle>
          <a:p>
            <a:pPr eaLnBrk="1" hangingPunct="1">
              <a:defRPr/>
            </a:pPr>
            <a:r>
              <a:rPr lang="en-US" kern="0" baseline="0">
                <a:effectLst/>
                <a:latin typeface="+mj-lt"/>
              </a:rPr>
              <a:t>Your Tour Manager</a:t>
            </a:r>
          </a:p>
        </p:txBody>
      </p:sp>
    </p:spTree>
    <p:extLst>
      <p:ext uri="{BB962C8B-B14F-4D97-AF65-F5344CB8AC3E}">
        <p14:creationId xmlns:p14="http://schemas.microsoft.com/office/powerpoint/2010/main" val="242769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540" y="2017432"/>
            <a:ext cx="3840085" cy="4506658"/>
          </a:xfrm>
          <a:prstGeom prst="rect">
            <a:avLst/>
          </a:prstGeom>
        </p:spPr>
        <p:txBody>
          <a:bodyPr vert="horz" lIns="91440" tIns="45720" rIns="91440" bIns="45720" rtlCol="0" anchor="t">
            <a:noAutofit/>
          </a:bodyPr>
          <a:lstStyle/>
          <a:p>
            <a:pPr marL="285750" indent="-228600">
              <a:spcAft>
                <a:spcPts val="600"/>
              </a:spcAft>
              <a:buFont typeface="Arial" panose="020B0604020202020204" pitchFamily="34" charset="0"/>
              <a:buChar char="•"/>
            </a:pPr>
            <a:r>
              <a:rPr lang="en-US" altLang="en-US" sz="2000" baseline="0">
                <a:latin typeface="+mn-lt"/>
                <a:cs typeface="+mn-cs"/>
              </a:rPr>
              <a:t>Breakfast and dinner are included daily (unless otherwise listed on your itinerary)</a:t>
            </a:r>
          </a:p>
          <a:p>
            <a:pPr marL="285750" indent="-228600">
              <a:spcAft>
                <a:spcPts val="600"/>
              </a:spcAft>
              <a:buFont typeface="Arial" panose="020B0604020202020204" pitchFamily="34" charset="0"/>
              <a:buChar char="•"/>
            </a:pPr>
            <a:r>
              <a:rPr lang="en-US" altLang="en-US" sz="2000" baseline="0">
                <a:latin typeface="+mn-lt"/>
                <a:cs typeface="+mn-cs"/>
              </a:rPr>
              <a:t>Enjoy a mixture of authentic and familiar cuisine</a:t>
            </a:r>
          </a:p>
          <a:p>
            <a:pPr marL="285750" indent="-228600">
              <a:spcAft>
                <a:spcPts val="600"/>
              </a:spcAft>
              <a:buFont typeface="Arial" panose="020B0604020202020204" pitchFamily="34" charset="0"/>
              <a:buChar char="•"/>
            </a:pPr>
            <a:r>
              <a:rPr lang="en-US" altLang="en-US" sz="2000" baseline="0">
                <a:latin typeface="+mn-lt"/>
                <a:cs typeface="+mn-cs"/>
              </a:rPr>
              <a:t>Let us know about special meal requests (vegetarian, allergies, etc.) in advance</a:t>
            </a:r>
          </a:p>
          <a:p>
            <a:pPr marL="285750" indent="-228600">
              <a:spcAft>
                <a:spcPts val="600"/>
              </a:spcAft>
              <a:buFont typeface="Arial" panose="020B0604020202020204" pitchFamily="34" charset="0"/>
              <a:buChar char="•"/>
            </a:pPr>
            <a:r>
              <a:rPr lang="en-US" altLang="en-US" sz="2000" baseline="0">
                <a:latin typeface="+mn-lt"/>
                <a:cs typeface="+mn-cs"/>
              </a:rPr>
              <a:t>You never need to tip your waiters at ACIS meals</a:t>
            </a:r>
          </a:p>
        </p:txBody>
      </p:sp>
      <p:pic>
        <p:nvPicPr>
          <p:cNvPr id="4" name="Picture 5" descr="A picture containing pizza, food, dish, person&#10;&#10;Description automatically generated">
            <a:extLst>
              <a:ext uri="{FF2B5EF4-FFF2-40B4-BE49-F238E27FC236}">
                <a16:creationId xmlns:a16="http://schemas.microsoft.com/office/drawing/2014/main" id="{BB76C3EF-69EF-4307-8156-161B448E5A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8" name="Rectangle 10"/>
          <p:cNvSpPr>
            <a:spLocks noChangeArrowheads="1"/>
          </p:cNvSpPr>
          <p:nvPr/>
        </p:nvSpPr>
        <p:spPr bwMode="auto">
          <a:xfrm>
            <a:off x="4238625" y="1262063"/>
            <a:ext cx="457200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114300" lvl="1" indent="0" algn="ctr" eaLnBrk="1" hangingPunct="1">
              <a:lnSpc>
                <a:spcPct val="125000"/>
              </a:lnSpc>
              <a:buNone/>
            </a:pPr>
            <a:endParaRPr lang="en-US" sz="2800" b="1" kern="0" baseline="0">
              <a:latin typeface="Trebuchet MS" panose="020B0603020202020204" pitchFamily="34" charset="0"/>
            </a:endParaRPr>
          </a:p>
        </p:txBody>
      </p:sp>
      <p:grpSp>
        <p:nvGrpSpPr>
          <p:cNvPr id="12" name="Group 11">
            <a:extLst>
              <a:ext uri="{FF2B5EF4-FFF2-40B4-BE49-F238E27FC236}">
                <a16:creationId xmlns:a16="http://schemas.microsoft.com/office/drawing/2014/main" id="{C32C5597-B377-4C45-9A97-5614E409B00C}"/>
              </a:ext>
            </a:extLst>
          </p:cNvPr>
          <p:cNvGrpSpPr/>
          <p:nvPr/>
        </p:nvGrpSpPr>
        <p:grpSpPr>
          <a:xfrm>
            <a:off x="483457" y="453000"/>
            <a:ext cx="5577840" cy="1044660"/>
            <a:chOff x="3433665" y="215900"/>
            <a:chExt cx="4293265" cy="1044660"/>
          </a:xfrm>
        </p:grpSpPr>
        <p:sp>
          <p:nvSpPr>
            <p:cNvPr id="13" name="Rectangle 12">
              <a:extLst>
                <a:ext uri="{FF2B5EF4-FFF2-40B4-BE49-F238E27FC236}">
                  <a16:creationId xmlns:a16="http://schemas.microsoft.com/office/drawing/2014/main" id="{20E60D04-ED55-4688-8E13-D6675D92949B}"/>
                </a:ext>
              </a:extLst>
            </p:cNvPr>
            <p:cNvSpPr/>
            <p:nvPr/>
          </p:nvSpPr>
          <p:spPr bwMode="auto">
            <a:xfrm>
              <a:off x="3490833" y="282682"/>
              <a:ext cx="4236097" cy="977878"/>
            </a:xfrm>
            <a:prstGeom prst="rect">
              <a:avLst/>
            </a:prstGeom>
            <a:solidFill>
              <a:srgbClr val="27318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sp>
          <p:nvSpPr>
            <p:cNvPr id="14" name="Rectangle 13">
              <a:extLst>
                <a:ext uri="{FF2B5EF4-FFF2-40B4-BE49-F238E27FC236}">
                  <a16:creationId xmlns:a16="http://schemas.microsoft.com/office/drawing/2014/main" id="{737BCD52-EFF6-4513-A980-05DEFC10B6D6}"/>
                </a:ext>
              </a:extLst>
            </p:cNvPr>
            <p:cNvSpPr/>
            <p:nvPr/>
          </p:nvSpPr>
          <p:spPr bwMode="auto">
            <a:xfrm>
              <a:off x="3433665" y="215900"/>
              <a:ext cx="4236097" cy="977878"/>
            </a:xfrm>
            <a:prstGeom prst="rect">
              <a:avLst/>
            </a:prstGeom>
            <a:solidFill>
              <a:srgbClr val="3071B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25000">
                <a:ln>
                  <a:noFill/>
                </a:ln>
                <a:solidFill>
                  <a:schemeClr val="tx1"/>
                </a:solidFill>
                <a:effectLst/>
                <a:latin typeface="Arial" charset="0"/>
                <a:cs typeface="Arial" charset="0"/>
              </a:endParaRPr>
            </a:p>
          </p:txBody>
        </p:sp>
      </p:grpSp>
      <p:sp>
        <p:nvSpPr>
          <p:cNvPr id="15" name="Rectangle 2">
            <a:extLst>
              <a:ext uri="{FF2B5EF4-FFF2-40B4-BE49-F238E27FC236}">
                <a16:creationId xmlns:a16="http://schemas.microsoft.com/office/drawing/2014/main" id="{190F5F44-D4E3-4F56-BBFD-541E36DE1E68}"/>
              </a:ext>
            </a:extLst>
          </p:cNvPr>
          <p:cNvSpPr txBox="1">
            <a:spLocks noChangeArrowheads="1"/>
          </p:cNvSpPr>
          <p:nvPr/>
        </p:nvSpPr>
        <p:spPr bwMode="auto">
          <a:xfrm>
            <a:off x="1014457" y="483976"/>
            <a:ext cx="4937760" cy="9144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panose="020B0604020202020204" pitchFamily="34" charset="0"/>
                <a:ea typeface="+mj-ea"/>
                <a:cs typeface="+mj-cs"/>
              </a:defRPr>
            </a:lvl1pPr>
            <a:lvl2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2pPr>
            <a:lvl3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3pPr>
            <a:lvl4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4pPr>
            <a:lvl5pPr algn="l" rtl="0" eaLnBrk="0" fontAlgn="base" hangingPunct="0">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5pPr>
            <a:lvl6pPr marL="4572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6pPr>
            <a:lvl7pPr marL="9144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7pPr>
            <a:lvl8pPr marL="13716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8pPr>
            <a:lvl9pPr marL="1828800" algn="l" rtl="0" fontAlgn="base">
              <a:spcBef>
                <a:spcPct val="0"/>
              </a:spcBef>
              <a:spcAft>
                <a:spcPct val="0"/>
              </a:spcAft>
              <a:defRPr sz="3600" b="1">
                <a:solidFill>
                  <a:schemeClr val="bg1"/>
                </a:solidFill>
                <a:effectLst>
                  <a:outerShdw blurRad="38100" dist="38100" dir="2700000" algn="tl">
                    <a:srgbClr val="C0C0C0"/>
                  </a:outerShdw>
                </a:effectLst>
                <a:latin typeface="Arial Bold" pitchFamily="-96" charset="0"/>
                <a:cs typeface="Arial" charset="0"/>
              </a:defRPr>
            </a:lvl9pPr>
          </a:lstStyle>
          <a:p>
            <a:pPr eaLnBrk="1" hangingPunct="1">
              <a:defRPr/>
            </a:pPr>
            <a:r>
              <a:rPr lang="en-US" kern="0" baseline="0">
                <a:effectLst/>
                <a:latin typeface="+mj-lt"/>
              </a:rPr>
              <a:t>Meals</a:t>
            </a:r>
          </a:p>
        </p:txBody>
      </p:sp>
    </p:spTree>
    <p:extLst>
      <p:ext uri="{BB962C8B-B14F-4D97-AF65-F5344CB8AC3E}">
        <p14:creationId xmlns:p14="http://schemas.microsoft.com/office/powerpoint/2010/main" val="110613984"/>
      </p:ext>
    </p:extLst>
  </p:cSld>
  <p:clrMapOvr>
    <a:masterClrMapping/>
  </p:clrMapOvr>
</p:sld>
</file>

<file path=ppt/theme/theme1.xml><?xml version="1.0" encoding="utf-8"?>
<a:theme xmlns:a="http://schemas.openxmlformats.org/drawingml/2006/main" name="Default Design">
  <a:themeElements>
    <a:clrScheme name="Custom 1">
      <a:dk1>
        <a:srgbClr val="262626"/>
      </a:dk1>
      <a:lt1>
        <a:srgbClr val="FFFFFF"/>
      </a:lt1>
      <a:dk2>
        <a:srgbClr val="262626"/>
      </a:dk2>
      <a:lt2>
        <a:srgbClr val="808080"/>
      </a:lt2>
      <a:accent1>
        <a:srgbClr val="BBE0E3"/>
      </a:accent1>
      <a:accent2>
        <a:srgbClr val="333399"/>
      </a:accent2>
      <a:accent3>
        <a:srgbClr val="FFFFFF"/>
      </a:accent3>
      <a:accent4>
        <a:srgbClr val="000000"/>
      </a:accent4>
      <a:accent5>
        <a:srgbClr val="DAEDEF"/>
      </a:accent5>
      <a:accent6>
        <a:srgbClr val="2D2D8A"/>
      </a:accent6>
      <a:hlink>
        <a:srgbClr val="E68900"/>
      </a:hlink>
      <a:folHlink>
        <a:srgbClr val="E68900"/>
      </a:folHlink>
    </a:clrScheme>
    <a:fontScheme name="Default Design">
      <a:majorFont>
        <a:latin typeface="Arial Bol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2500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9933"/>
        </a:hlink>
        <a:folHlink>
          <a:srgbClr val="FF9933"/>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6600"/>
        </a:hlink>
        <a:folHlink>
          <a:srgbClr val="FF9933"/>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E68900"/>
        </a:hlink>
        <a:folHlink>
          <a:srgbClr val="E68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13</Slides>
  <Notes>10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Design</vt:lpstr>
      <vt:lpstr>PowerPoint Presentation</vt:lpstr>
      <vt:lpstr>PowerPoint Presentation</vt:lpstr>
      <vt:lpstr>PowerPoint Presentation</vt:lpstr>
      <vt:lpstr>What to Pack</vt:lpstr>
      <vt:lpstr>PowerPoint Presentation</vt:lpstr>
      <vt:lpstr>Flights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BABSON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fvanhouten1</dc:creator>
  <cp:revision>28</cp:revision>
  <dcterms:created xsi:type="dcterms:W3CDTF">2005-06-26T20:07:58Z</dcterms:created>
  <dcterms:modified xsi:type="dcterms:W3CDTF">2025-03-12T14:06:19Z</dcterms:modified>
</cp:coreProperties>
</file>